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AF033E-8A89-466E-AC96-E0D5068EA45A}" v="7" dt="2023-03-10T14:42:55.5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68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érémy Luwawa" userId="6387e68b-6cee-471e-b774-1e6b58939a7c" providerId="ADAL" clId="{FDAF033E-8A89-466E-AC96-E0D5068EA45A}"/>
    <pc:docChg chg="undo custSel addSld modSld addMainMaster delMainMaster">
      <pc:chgData name="Jérémy Luwawa" userId="6387e68b-6cee-471e-b774-1e6b58939a7c" providerId="ADAL" clId="{FDAF033E-8A89-466E-AC96-E0D5068EA45A}" dt="2023-03-10T14:45:13.002" v="357" actId="26606"/>
      <pc:docMkLst>
        <pc:docMk/>
      </pc:docMkLst>
      <pc:sldChg chg="addSp modSp new mod setBg modClrScheme chgLayout">
        <pc:chgData name="Jérémy Luwawa" userId="6387e68b-6cee-471e-b774-1e6b58939a7c" providerId="ADAL" clId="{FDAF033E-8A89-466E-AC96-E0D5068EA45A}" dt="2023-03-10T14:40:46.157" v="31" actId="26606"/>
        <pc:sldMkLst>
          <pc:docMk/>
          <pc:sldMk cId="1732502208" sldId="256"/>
        </pc:sldMkLst>
        <pc:spChg chg="mod">
          <ac:chgData name="Jérémy Luwawa" userId="6387e68b-6cee-471e-b774-1e6b58939a7c" providerId="ADAL" clId="{FDAF033E-8A89-466E-AC96-E0D5068EA45A}" dt="2023-03-10T14:40:46.157" v="31" actId="26606"/>
          <ac:spMkLst>
            <pc:docMk/>
            <pc:sldMk cId="1732502208" sldId="256"/>
            <ac:spMk id="2" creationId="{F8F6E7D2-91D4-244A-1A1C-54FE99AF0E5C}"/>
          </ac:spMkLst>
        </pc:spChg>
        <pc:spChg chg="mod">
          <ac:chgData name="Jérémy Luwawa" userId="6387e68b-6cee-471e-b774-1e6b58939a7c" providerId="ADAL" clId="{FDAF033E-8A89-466E-AC96-E0D5068EA45A}" dt="2023-03-10T14:40:46.157" v="31" actId="26606"/>
          <ac:spMkLst>
            <pc:docMk/>
            <pc:sldMk cId="1732502208" sldId="256"/>
            <ac:spMk id="3" creationId="{A1DAE3B5-FAA5-2F8B-4063-EFF58E0BE352}"/>
          </ac:spMkLst>
        </pc:spChg>
        <pc:spChg chg="add">
          <ac:chgData name="Jérémy Luwawa" userId="6387e68b-6cee-471e-b774-1e6b58939a7c" providerId="ADAL" clId="{FDAF033E-8A89-466E-AC96-E0D5068EA45A}" dt="2023-03-10T14:40:46.157" v="31" actId="26606"/>
          <ac:spMkLst>
            <pc:docMk/>
            <pc:sldMk cId="1732502208" sldId="256"/>
            <ac:spMk id="9" creationId="{D4F87819-B70D-4927-B657-7D175613F950}"/>
          </ac:spMkLst>
        </pc:spChg>
        <pc:spChg chg="add">
          <ac:chgData name="Jérémy Luwawa" userId="6387e68b-6cee-471e-b774-1e6b58939a7c" providerId="ADAL" clId="{FDAF033E-8A89-466E-AC96-E0D5068EA45A}" dt="2023-03-10T14:40:46.157" v="31" actId="26606"/>
          <ac:spMkLst>
            <pc:docMk/>
            <pc:sldMk cId="1732502208" sldId="256"/>
            <ac:spMk id="11" creationId="{DCB3820D-C773-4632-9F79-C890E1B2B50D}"/>
          </ac:spMkLst>
        </pc:spChg>
        <pc:spChg chg="add">
          <ac:chgData name="Jérémy Luwawa" userId="6387e68b-6cee-471e-b774-1e6b58939a7c" providerId="ADAL" clId="{FDAF033E-8A89-466E-AC96-E0D5068EA45A}" dt="2023-03-10T14:40:46.157" v="31" actId="26606"/>
          <ac:spMkLst>
            <pc:docMk/>
            <pc:sldMk cId="1732502208" sldId="256"/>
            <ac:spMk id="13" creationId="{DCB8EB4B-AFE9-41E8-95B0-F246E5740491}"/>
          </ac:spMkLst>
        </pc:spChg>
        <pc:picChg chg="add">
          <ac:chgData name="Jérémy Luwawa" userId="6387e68b-6cee-471e-b774-1e6b58939a7c" providerId="ADAL" clId="{FDAF033E-8A89-466E-AC96-E0D5068EA45A}" dt="2023-03-10T14:40:46.157" v="31" actId="26606"/>
          <ac:picMkLst>
            <pc:docMk/>
            <pc:sldMk cId="1732502208" sldId="256"/>
            <ac:picMk id="4" creationId="{FE904C3E-4E6D-E532-AFF6-8EA260B6E0A5}"/>
          </ac:picMkLst>
        </pc:picChg>
      </pc:sldChg>
      <pc:sldChg chg="addSp modSp new mod setBg">
        <pc:chgData name="Jérémy Luwawa" userId="6387e68b-6cee-471e-b774-1e6b58939a7c" providerId="ADAL" clId="{FDAF033E-8A89-466E-AC96-E0D5068EA45A}" dt="2023-03-10T14:41:32.617" v="44" actId="26606"/>
        <pc:sldMkLst>
          <pc:docMk/>
          <pc:sldMk cId="681353424" sldId="257"/>
        </pc:sldMkLst>
        <pc:spChg chg="mod">
          <ac:chgData name="Jérémy Luwawa" userId="6387e68b-6cee-471e-b774-1e6b58939a7c" providerId="ADAL" clId="{FDAF033E-8A89-466E-AC96-E0D5068EA45A}" dt="2023-03-10T14:41:32.617" v="44" actId="26606"/>
          <ac:spMkLst>
            <pc:docMk/>
            <pc:sldMk cId="681353424" sldId="257"/>
            <ac:spMk id="2" creationId="{8DD8910B-34C9-037D-BC88-4F55095BF141}"/>
          </ac:spMkLst>
        </pc:spChg>
        <pc:spChg chg="mod">
          <ac:chgData name="Jérémy Luwawa" userId="6387e68b-6cee-471e-b774-1e6b58939a7c" providerId="ADAL" clId="{FDAF033E-8A89-466E-AC96-E0D5068EA45A}" dt="2023-03-10T14:41:32.617" v="44" actId="26606"/>
          <ac:spMkLst>
            <pc:docMk/>
            <pc:sldMk cId="681353424" sldId="257"/>
            <ac:spMk id="3" creationId="{B70BD986-1C18-3130-FB24-84546DD9C7E5}"/>
          </ac:spMkLst>
        </pc:spChg>
        <pc:spChg chg="add">
          <ac:chgData name="Jérémy Luwawa" userId="6387e68b-6cee-471e-b774-1e6b58939a7c" providerId="ADAL" clId="{FDAF033E-8A89-466E-AC96-E0D5068EA45A}" dt="2023-03-10T14:41:32.617" v="44" actId="26606"/>
          <ac:spMkLst>
            <pc:docMk/>
            <pc:sldMk cId="681353424" sldId="257"/>
            <ac:spMk id="10" creationId="{A51A0227-072A-4F5F-928C-E2C3E5CCD10C}"/>
          </ac:spMkLst>
        </pc:spChg>
        <pc:spChg chg="add">
          <ac:chgData name="Jérémy Luwawa" userId="6387e68b-6cee-471e-b774-1e6b58939a7c" providerId="ADAL" clId="{FDAF033E-8A89-466E-AC96-E0D5068EA45A}" dt="2023-03-10T14:41:32.617" v="44" actId="26606"/>
          <ac:spMkLst>
            <pc:docMk/>
            <pc:sldMk cId="681353424" sldId="257"/>
            <ac:spMk id="14" creationId="{535742DD-1B16-4E9D-B715-0D74B4574A68}"/>
          </ac:spMkLst>
        </pc:spChg>
        <pc:picChg chg="add mod">
          <ac:chgData name="Jérémy Luwawa" userId="6387e68b-6cee-471e-b774-1e6b58939a7c" providerId="ADAL" clId="{FDAF033E-8A89-466E-AC96-E0D5068EA45A}" dt="2023-03-10T14:41:32.617" v="44" actId="26606"/>
          <ac:picMkLst>
            <pc:docMk/>
            <pc:sldMk cId="681353424" sldId="257"/>
            <ac:picMk id="4" creationId="{3BA70AD6-5CB2-9B92-9D13-8EB9C30E33BF}"/>
          </ac:picMkLst>
        </pc:picChg>
        <pc:picChg chg="add mod">
          <ac:chgData name="Jérémy Luwawa" userId="6387e68b-6cee-471e-b774-1e6b58939a7c" providerId="ADAL" clId="{FDAF033E-8A89-466E-AC96-E0D5068EA45A}" dt="2023-03-10T14:41:32.617" v="44" actId="26606"/>
          <ac:picMkLst>
            <pc:docMk/>
            <pc:sldMk cId="681353424" sldId="257"/>
            <ac:picMk id="5" creationId="{203E1854-2C36-A85C-791B-4D2D79E77B5B}"/>
          </ac:picMkLst>
        </pc:picChg>
        <pc:inkChg chg="add">
          <ac:chgData name="Jérémy Luwawa" userId="6387e68b-6cee-471e-b774-1e6b58939a7c" providerId="ADAL" clId="{FDAF033E-8A89-466E-AC96-E0D5068EA45A}" dt="2023-03-10T14:41:32.617" v="44" actId="26606"/>
          <ac:inkMkLst>
            <pc:docMk/>
            <pc:sldMk cId="681353424" sldId="257"/>
            <ac:inkMk id="12" creationId="{070477C5-0410-4E4F-97A1-F84C2465C187}"/>
          </ac:inkMkLst>
        </pc:inkChg>
      </pc:sldChg>
      <pc:sldChg chg="addSp delSp modSp new mod setBg">
        <pc:chgData name="Jérémy Luwawa" userId="6387e68b-6cee-471e-b774-1e6b58939a7c" providerId="ADAL" clId="{FDAF033E-8A89-466E-AC96-E0D5068EA45A}" dt="2023-03-10T14:41:51.056" v="55" actId="26606"/>
        <pc:sldMkLst>
          <pc:docMk/>
          <pc:sldMk cId="1265977115" sldId="258"/>
        </pc:sldMkLst>
        <pc:spChg chg="mod ord">
          <ac:chgData name="Jérémy Luwawa" userId="6387e68b-6cee-471e-b774-1e6b58939a7c" providerId="ADAL" clId="{FDAF033E-8A89-466E-AC96-E0D5068EA45A}" dt="2023-03-10T14:41:51.056" v="55" actId="26606"/>
          <ac:spMkLst>
            <pc:docMk/>
            <pc:sldMk cId="1265977115" sldId="258"/>
            <ac:spMk id="2" creationId="{89D5F3AB-A25B-EBBA-4F10-7FC206687CDF}"/>
          </ac:spMkLst>
        </pc:spChg>
        <pc:spChg chg="del">
          <ac:chgData name="Jérémy Luwawa" userId="6387e68b-6cee-471e-b774-1e6b58939a7c" providerId="ADAL" clId="{FDAF033E-8A89-466E-AC96-E0D5068EA45A}" dt="2023-03-10T14:41:47.247" v="54"/>
          <ac:spMkLst>
            <pc:docMk/>
            <pc:sldMk cId="1265977115" sldId="258"/>
            <ac:spMk id="3" creationId="{E8E5858D-0E2D-BDD9-ED74-7BF93E00F099}"/>
          </ac:spMkLst>
        </pc:spChg>
        <pc:spChg chg="add">
          <ac:chgData name="Jérémy Luwawa" userId="6387e68b-6cee-471e-b774-1e6b58939a7c" providerId="ADAL" clId="{FDAF033E-8A89-466E-AC96-E0D5068EA45A}" dt="2023-03-10T14:41:51.056" v="55" actId="26606"/>
          <ac:spMkLst>
            <pc:docMk/>
            <pc:sldMk cId="1265977115" sldId="258"/>
            <ac:spMk id="9" creationId="{DA381740-063A-41A4-836D-85D14980EEF0}"/>
          </ac:spMkLst>
        </pc:spChg>
        <pc:spChg chg="add">
          <ac:chgData name="Jérémy Luwawa" userId="6387e68b-6cee-471e-b774-1e6b58939a7c" providerId="ADAL" clId="{FDAF033E-8A89-466E-AC96-E0D5068EA45A}" dt="2023-03-10T14:41:51.056" v="55" actId="26606"/>
          <ac:spMkLst>
            <pc:docMk/>
            <pc:sldMk cId="1265977115" sldId="258"/>
            <ac:spMk id="11" creationId="{657F69E0-C4B0-4BEC-A689-4F8D877F05D4}"/>
          </ac:spMkLst>
        </pc:spChg>
        <pc:spChg chg="add">
          <ac:chgData name="Jérémy Luwawa" userId="6387e68b-6cee-471e-b774-1e6b58939a7c" providerId="ADAL" clId="{FDAF033E-8A89-466E-AC96-E0D5068EA45A}" dt="2023-03-10T14:41:51.056" v="55" actId="26606"/>
          <ac:spMkLst>
            <pc:docMk/>
            <pc:sldMk cId="1265977115" sldId="258"/>
            <ac:spMk id="13" creationId="{8F51725E-A483-43B2-A6F2-C44F502FE033}"/>
          </ac:spMkLst>
        </pc:spChg>
        <pc:spChg chg="add">
          <ac:chgData name="Jérémy Luwawa" userId="6387e68b-6cee-471e-b774-1e6b58939a7c" providerId="ADAL" clId="{FDAF033E-8A89-466E-AC96-E0D5068EA45A}" dt="2023-03-10T14:41:51.056" v="55" actId="26606"/>
          <ac:spMkLst>
            <pc:docMk/>
            <pc:sldMk cId="1265977115" sldId="258"/>
            <ac:spMk id="15" creationId="{9F6380B4-6A1C-481E-8408-B4E6C75B9B81}"/>
          </ac:spMkLst>
        </pc:spChg>
        <pc:picChg chg="add mod">
          <ac:chgData name="Jérémy Luwawa" userId="6387e68b-6cee-471e-b774-1e6b58939a7c" providerId="ADAL" clId="{FDAF033E-8A89-466E-AC96-E0D5068EA45A}" dt="2023-03-10T14:41:51.056" v="55" actId="26606"/>
          <ac:picMkLst>
            <pc:docMk/>
            <pc:sldMk cId="1265977115" sldId="258"/>
            <ac:picMk id="4" creationId="{2329E702-EF1F-E92D-E774-EDA2F9590890}"/>
          </ac:picMkLst>
        </pc:picChg>
      </pc:sldChg>
      <pc:sldChg chg="addSp delSp modSp new mod setBg">
        <pc:chgData name="Jérémy Luwawa" userId="6387e68b-6cee-471e-b774-1e6b58939a7c" providerId="ADAL" clId="{FDAF033E-8A89-466E-AC96-E0D5068EA45A}" dt="2023-03-10T14:42:27.716" v="103" actId="26606"/>
        <pc:sldMkLst>
          <pc:docMk/>
          <pc:sldMk cId="3382820686" sldId="259"/>
        </pc:sldMkLst>
        <pc:spChg chg="mod">
          <ac:chgData name="Jérémy Luwawa" userId="6387e68b-6cee-471e-b774-1e6b58939a7c" providerId="ADAL" clId="{FDAF033E-8A89-466E-AC96-E0D5068EA45A}" dt="2023-03-10T14:42:27.716" v="103" actId="26606"/>
          <ac:spMkLst>
            <pc:docMk/>
            <pc:sldMk cId="3382820686" sldId="259"/>
            <ac:spMk id="2" creationId="{F4F1E265-A50F-2BAB-9AD9-47DE029C456A}"/>
          </ac:spMkLst>
        </pc:spChg>
        <pc:spChg chg="del">
          <ac:chgData name="Jérémy Luwawa" userId="6387e68b-6cee-471e-b774-1e6b58939a7c" providerId="ADAL" clId="{FDAF033E-8A89-466E-AC96-E0D5068EA45A}" dt="2023-03-10T14:42:17.940" v="101"/>
          <ac:spMkLst>
            <pc:docMk/>
            <pc:sldMk cId="3382820686" sldId="259"/>
            <ac:spMk id="3" creationId="{E7C0C37E-B5B5-583F-9D47-0D8E7ED0C34A}"/>
          </ac:spMkLst>
        </pc:spChg>
        <pc:spChg chg="add">
          <ac:chgData name="Jérémy Luwawa" userId="6387e68b-6cee-471e-b774-1e6b58939a7c" providerId="ADAL" clId="{FDAF033E-8A89-466E-AC96-E0D5068EA45A}" dt="2023-03-10T14:42:27.716" v="103" actId="26606"/>
          <ac:spMkLst>
            <pc:docMk/>
            <pc:sldMk cId="3382820686" sldId="259"/>
            <ac:spMk id="9" creationId="{2E99F00D-7B42-536D-9CE8-BE4A33421286}"/>
          </ac:spMkLst>
        </pc:spChg>
        <pc:spChg chg="add">
          <ac:chgData name="Jérémy Luwawa" userId="6387e68b-6cee-471e-b774-1e6b58939a7c" providerId="ADAL" clId="{FDAF033E-8A89-466E-AC96-E0D5068EA45A}" dt="2023-03-10T14:42:27.716" v="103" actId="26606"/>
          <ac:spMkLst>
            <pc:docMk/>
            <pc:sldMk cId="3382820686" sldId="259"/>
            <ac:spMk id="12" creationId="{A51A0227-072A-4F5F-928C-E2C3E5CCD10C}"/>
          </ac:spMkLst>
        </pc:spChg>
        <pc:spChg chg="add">
          <ac:chgData name="Jérémy Luwawa" userId="6387e68b-6cee-471e-b774-1e6b58939a7c" providerId="ADAL" clId="{FDAF033E-8A89-466E-AC96-E0D5068EA45A}" dt="2023-03-10T14:42:27.716" v="103" actId="26606"/>
          <ac:spMkLst>
            <pc:docMk/>
            <pc:sldMk cId="3382820686" sldId="259"/>
            <ac:spMk id="16" creationId="{535742DD-1B16-4E9D-B715-0D74B4574A68}"/>
          </ac:spMkLst>
        </pc:spChg>
        <pc:picChg chg="add mod">
          <ac:chgData name="Jérémy Luwawa" userId="6387e68b-6cee-471e-b774-1e6b58939a7c" providerId="ADAL" clId="{FDAF033E-8A89-466E-AC96-E0D5068EA45A}" dt="2023-03-10T14:42:27.716" v="103" actId="26606"/>
          <ac:picMkLst>
            <pc:docMk/>
            <pc:sldMk cId="3382820686" sldId="259"/>
            <ac:picMk id="4" creationId="{5DCBA0C8-764D-7F9F-B836-9AC6FEA1D51F}"/>
          </ac:picMkLst>
        </pc:picChg>
        <pc:picChg chg="add mod">
          <ac:chgData name="Jérémy Luwawa" userId="6387e68b-6cee-471e-b774-1e6b58939a7c" providerId="ADAL" clId="{FDAF033E-8A89-466E-AC96-E0D5068EA45A}" dt="2023-03-10T14:42:27.716" v="103" actId="26606"/>
          <ac:picMkLst>
            <pc:docMk/>
            <pc:sldMk cId="3382820686" sldId="259"/>
            <ac:picMk id="5" creationId="{259D1103-8BE4-C58E-AE8B-30BA03DE67A3}"/>
          </ac:picMkLst>
        </pc:picChg>
        <pc:inkChg chg="add">
          <ac:chgData name="Jérémy Luwawa" userId="6387e68b-6cee-471e-b774-1e6b58939a7c" providerId="ADAL" clId="{FDAF033E-8A89-466E-AC96-E0D5068EA45A}" dt="2023-03-10T14:42:27.716" v="103" actId="26606"/>
          <ac:inkMkLst>
            <pc:docMk/>
            <pc:sldMk cId="3382820686" sldId="259"/>
            <ac:inkMk id="14" creationId="{070477C5-0410-4E4F-97A1-F84C2465C187}"/>
          </ac:inkMkLst>
        </pc:inkChg>
      </pc:sldChg>
      <pc:sldChg chg="addSp delSp modSp new mod setBg">
        <pc:chgData name="Jérémy Luwawa" userId="6387e68b-6cee-471e-b774-1e6b58939a7c" providerId="ADAL" clId="{FDAF033E-8A89-466E-AC96-E0D5068EA45A}" dt="2023-03-10T14:42:41.118" v="106" actId="26606"/>
        <pc:sldMkLst>
          <pc:docMk/>
          <pc:sldMk cId="3159557793" sldId="260"/>
        </pc:sldMkLst>
        <pc:spChg chg="mod ord">
          <ac:chgData name="Jérémy Luwawa" userId="6387e68b-6cee-471e-b774-1e6b58939a7c" providerId="ADAL" clId="{FDAF033E-8A89-466E-AC96-E0D5068EA45A}" dt="2023-03-10T14:42:41.118" v="106" actId="26606"/>
          <ac:spMkLst>
            <pc:docMk/>
            <pc:sldMk cId="3159557793" sldId="260"/>
            <ac:spMk id="2" creationId="{6508E241-C25A-818C-2D32-1E83C29714D7}"/>
          </ac:spMkLst>
        </pc:spChg>
        <pc:spChg chg="del">
          <ac:chgData name="Jérémy Luwawa" userId="6387e68b-6cee-471e-b774-1e6b58939a7c" providerId="ADAL" clId="{FDAF033E-8A89-466E-AC96-E0D5068EA45A}" dt="2023-03-10T14:42:41.118" v="106" actId="26606"/>
          <ac:spMkLst>
            <pc:docMk/>
            <pc:sldMk cId="3159557793" sldId="260"/>
            <ac:spMk id="3" creationId="{5666396E-AFB7-A056-9311-C5DE90613700}"/>
          </ac:spMkLst>
        </pc:spChg>
        <pc:spChg chg="add">
          <ac:chgData name="Jérémy Luwawa" userId="6387e68b-6cee-471e-b774-1e6b58939a7c" providerId="ADAL" clId="{FDAF033E-8A89-466E-AC96-E0D5068EA45A}" dt="2023-03-10T14:42:41.118" v="106" actId="26606"/>
          <ac:spMkLst>
            <pc:docMk/>
            <pc:sldMk cId="3159557793" sldId="260"/>
            <ac:spMk id="9" creationId="{DA381740-063A-41A4-836D-85D14980EEF0}"/>
          </ac:spMkLst>
        </pc:spChg>
        <pc:spChg chg="add">
          <ac:chgData name="Jérémy Luwawa" userId="6387e68b-6cee-471e-b774-1e6b58939a7c" providerId="ADAL" clId="{FDAF033E-8A89-466E-AC96-E0D5068EA45A}" dt="2023-03-10T14:42:41.118" v="106" actId="26606"/>
          <ac:spMkLst>
            <pc:docMk/>
            <pc:sldMk cId="3159557793" sldId="260"/>
            <ac:spMk id="11" creationId="{526E0BFB-CDF1-4990-8C11-AC849311E0A8}"/>
          </ac:spMkLst>
        </pc:spChg>
        <pc:spChg chg="add">
          <ac:chgData name="Jérémy Luwawa" userId="6387e68b-6cee-471e-b774-1e6b58939a7c" providerId="ADAL" clId="{FDAF033E-8A89-466E-AC96-E0D5068EA45A}" dt="2023-03-10T14:42:41.118" v="106" actId="26606"/>
          <ac:spMkLst>
            <pc:docMk/>
            <pc:sldMk cId="3159557793" sldId="260"/>
            <ac:spMk id="13" creationId="{6069A1F8-9BEB-4786-9694-FC48B2D75D21}"/>
          </ac:spMkLst>
        </pc:spChg>
        <pc:picChg chg="add mod">
          <ac:chgData name="Jérémy Luwawa" userId="6387e68b-6cee-471e-b774-1e6b58939a7c" providerId="ADAL" clId="{FDAF033E-8A89-466E-AC96-E0D5068EA45A}" dt="2023-03-10T14:42:41.118" v="106" actId="26606"/>
          <ac:picMkLst>
            <pc:docMk/>
            <pc:sldMk cId="3159557793" sldId="260"/>
            <ac:picMk id="4" creationId="{DB523037-C262-0DCA-C365-2F92DA2E402F}"/>
          </ac:picMkLst>
        </pc:picChg>
      </pc:sldChg>
      <pc:sldChg chg="addSp delSp modSp new mod setBg">
        <pc:chgData name="Jérémy Luwawa" userId="6387e68b-6cee-471e-b774-1e6b58939a7c" providerId="ADAL" clId="{FDAF033E-8A89-466E-AC96-E0D5068EA45A}" dt="2023-03-10T14:43:03.208" v="111" actId="26606"/>
        <pc:sldMkLst>
          <pc:docMk/>
          <pc:sldMk cId="3255421064" sldId="261"/>
        </pc:sldMkLst>
        <pc:spChg chg="del mod ord">
          <ac:chgData name="Jérémy Luwawa" userId="6387e68b-6cee-471e-b774-1e6b58939a7c" providerId="ADAL" clId="{FDAF033E-8A89-466E-AC96-E0D5068EA45A}" dt="2023-03-10T14:43:03.208" v="111" actId="26606"/>
          <ac:spMkLst>
            <pc:docMk/>
            <pc:sldMk cId="3255421064" sldId="261"/>
            <ac:spMk id="2" creationId="{95529E5B-4EC0-D488-5532-75CA56600CDF}"/>
          </ac:spMkLst>
        </pc:spChg>
        <pc:spChg chg="add del">
          <ac:chgData name="Jérémy Luwawa" userId="6387e68b-6cee-471e-b774-1e6b58939a7c" providerId="ADAL" clId="{FDAF033E-8A89-466E-AC96-E0D5068EA45A}" dt="2023-03-10T14:43:03.208" v="111" actId="26606"/>
          <ac:spMkLst>
            <pc:docMk/>
            <pc:sldMk cId="3255421064" sldId="261"/>
            <ac:spMk id="3" creationId="{BF9AE38B-FF95-298F-128E-3B587526D39D}"/>
          </ac:spMkLst>
        </pc:spChg>
        <pc:spChg chg="add del">
          <ac:chgData name="Jérémy Luwawa" userId="6387e68b-6cee-471e-b774-1e6b58939a7c" providerId="ADAL" clId="{FDAF033E-8A89-466E-AC96-E0D5068EA45A}" dt="2023-03-10T14:43:03.195" v="110" actId="26606"/>
          <ac:spMkLst>
            <pc:docMk/>
            <pc:sldMk cId="3255421064" sldId="261"/>
            <ac:spMk id="9" creationId="{DA381740-063A-41A4-836D-85D14980EEF0}"/>
          </ac:spMkLst>
        </pc:spChg>
        <pc:spChg chg="add del">
          <ac:chgData name="Jérémy Luwawa" userId="6387e68b-6cee-471e-b774-1e6b58939a7c" providerId="ADAL" clId="{FDAF033E-8A89-466E-AC96-E0D5068EA45A}" dt="2023-03-10T14:43:03.195" v="110" actId="26606"/>
          <ac:spMkLst>
            <pc:docMk/>
            <pc:sldMk cId="3255421064" sldId="261"/>
            <ac:spMk id="11" creationId="{526E0BFB-CDF1-4990-8C11-AC849311E0A8}"/>
          </ac:spMkLst>
        </pc:spChg>
        <pc:spChg chg="add del">
          <ac:chgData name="Jérémy Luwawa" userId="6387e68b-6cee-471e-b774-1e6b58939a7c" providerId="ADAL" clId="{FDAF033E-8A89-466E-AC96-E0D5068EA45A}" dt="2023-03-10T14:43:03.195" v="110" actId="26606"/>
          <ac:spMkLst>
            <pc:docMk/>
            <pc:sldMk cId="3255421064" sldId="261"/>
            <ac:spMk id="13" creationId="{6069A1F8-9BEB-4786-9694-FC48B2D75D21}"/>
          </ac:spMkLst>
        </pc:spChg>
        <pc:spChg chg="add">
          <ac:chgData name="Jérémy Luwawa" userId="6387e68b-6cee-471e-b774-1e6b58939a7c" providerId="ADAL" clId="{FDAF033E-8A89-466E-AC96-E0D5068EA45A}" dt="2023-03-10T14:43:03.208" v="111" actId="26606"/>
          <ac:spMkLst>
            <pc:docMk/>
            <pc:sldMk cId="3255421064" sldId="261"/>
            <ac:spMk id="15" creationId="{2D2B266D-3625-4584-A5C3-7D3F672CFF30}"/>
          </ac:spMkLst>
        </pc:spChg>
        <pc:picChg chg="add mod">
          <ac:chgData name="Jérémy Luwawa" userId="6387e68b-6cee-471e-b774-1e6b58939a7c" providerId="ADAL" clId="{FDAF033E-8A89-466E-AC96-E0D5068EA45A}" dt="2023-03-10T14:43:03.208" v="111" actId="26606"/>
          <ac:picMkLst>
            <pc:docMk/>
            <pc:sldMk cId="3255421064" sldId="261"/>
            <ac:picMk id="4" creationId="{EDF1FD6A-4C28-C54E-72E7-2631FF4731A1}"/>
          </ac:picMkLst>
        </pc:picChg>
      </pc:sldChg>
      <pc:sldChg chg="addSp delSp modSp new mod setBg">
        <pc:chgData name="Jérémy Luwawa" userId="6387e68b-6cee-471e-b774-1e6b58939a7c" providerId="ADAL" clId="{FDAF033E-8A89-466E-AC96-E0D5068EA45A}" dt="2023-03-10T14:44:03.216" v="284" actId="26606"/>
        <pc:sldMkLst>
          <pc:docMk/>
          <pc:sldMk cId="1926452721" sldId="262"/>
        </pc:sldMkLst>
        <pc:spChg chg="mod">
          <ac:chgData name="Jérémy Luwawa" userId="6387e68b-6cee-471e-b774-1e6b58939a7c" providerId="ADAL" clId="{FDAF033E-8A89-466E-AC96-E0D5068EA45A}" dt="2023-03-10T14:44:03.216" v="284" actId="26606"/>
          <ac:spMkLst>
            <pc:docMk/>
            <pc:sldMk cId="1926452721" sldId="262"/>
            <ac:spMk id="2" creationId="{23AAA2FD-6FC3-EFB2-3F82-F77B79FEF75F}"/>
          </ac:spMkLst>
        </pc:spChg>
        <pc:spChg chg="mod">
          <ac:chgData name="Jérémy Luwawa" userId="6387e68b-6cee-471e-b774-1e6b58939a7c" providerId="ADAL" clId="{FDAF033E-8A89-466E-AC96-E0D5068EA45A}" dt="2023-03-10T14:44:03.216" v="284" actId="26606"/>
          <ac:spMkLst>
            <pc:docMk/>
            <pc:sldMk cId="1926452721" sldId="262"/>
            <ac:spMk id="3" creationId="{9E6BD1EC-F0A6-93FF-A83B-D7F634648EE0}"/>
          </ac:spMkLst>
        </pc:spChg>
        <pc:spChg chg="add del">
          <ac:chgData name="Jérémy Luwawa" userId="6387e68b-6cee-471e-b774-1e6b58939a7c" providerId="ADAL" clId="{FDAF033E-8A89-466E-AC96-E0D5068EA45A}" dt="2023-03-10T14:44:03.184" v="283" actId="26606"/>
          <ac:spMkLst>
            <pc:docMk/>
            <pc:sldMk cId="1926452721" sldId="262"/>
            <ac:spMk id="9" creationId="{F13C74B1-5B17-4795-BED0-7140497B445A}"/>
          </ac:spMkLst>
        </pc:spChg>
        <pc:spChg chg="add">
          <ac:chgData name="Jérémy Luwawa" userId="6387e68b-6cee-471e-b774-1e6b58939a7c" providerId="ADAL" clId="{FDAF033E-8A89-466E-AC96-E0D5068EA45A}" dt="2023-03-10T14:44:03.216" v="284" actId="26606"/>
          <ac:spMkLst>
            <pc:docMk/>
            <pc:sldMk cId="1926452721" sldId="262"/>
            <ac:spMk id="10" creationId="{7B831B6F-405A-4B47-B9BB-5CA88F285844}"/>
          </ac:spMkLst>
        </pc:spChg>
        <pc:spChg chg="add del">
          <ac:chgData name="Jérémy Luwawa" userId="6387e68b-6cee-471e-b774-1e6b58939a7c" providerId="ADAL" clId="{FDAF033E-8A89-466E-AC96-E0D5068EA45A}" dt="2023-03-10T14:44:03.184" v="283" actId="26606"/>
          <ac:spMkLst>
            <pc:docMk/>
            <pc:sldMk cId="1926452721" sldId="262"/>
            <ac:spMk id="11" creationId="{3FCFB1DE-0B7E-48CC-BA90-B2AB0889F9D6}"/>
          </ac:spMkLst>
        </pc:spChg>
        <pc:spChg chg="add">
          <ac:chgData name="Jérémy Luwawa" userId="6387e68b-6cee-471e-b774-1e6b58939a7c" providerId="ADAL" clId="{FDAF033E-8A89-466E-AC96-E0D5068EA45A}" dt="2023-03-10T14:44:03.216" v="284" actId="26606"/>
          <ac:spMkLst>
            <pc:docMk/>
            <pc:sldMk cId="1926452721" sldId="262"/>
            <ac:spMk id="12" creationId="{3CE8AF5E-D374-4CF1-90CC-35CF73B81C3E}"/>
          </ac:spMkLst>
        </pc:spChg>
        <pc:picChg chg="add del">
          <ac:chgData name="Jérémy Luwawa" userId="6387e68b-6cee-471e-b774-1e6b58939a7c" providerId="ADAL" clId="{FDAF033E-8A89-466E-AC96-E0D5068EA45A}" dt="2023-03-10T14:44:03.184" v="283" actId="26606"/>
          <ac:picMkLst>
            <pc:docMk/>
            <pc:sldMk cId="1926452721" sldId="262"/>
            <ac:picMk id="5" creationId="{0B0609D5-D0C4-5F30-A3BC-57BD15F79232}"/>
          </ac:picMkLst>
        </pc:picChg>
        <pc:picChg chg="add">
          <ac:chgData name="Jérémy Luwawa" userId="6387e68b-6cee-471e-b774-1e6b58939a7c" providerId="ADAL" clId="{FDAF033E-8A89-466E-AC96-E0D5068EA45A}" dt="2023-03-10T14:44:03.216" v="284" actId="26606"/>
          <ac:picMkLst>
            <pc:docMk/>
            <pc:sldMk cId="1926452721" sldId="262"/>
            <ac:picMk id="7" creationId="{E0A0B989-D811-29C9-595E-060F620180E1}"/>
          </ac:picMkLst>
        </pc:picChg>
        <pc:inkChg chg="add">
          <ac:chgData name="Jérémy Luwawa" userId="6387e68b-6cee-471e-b774-1e6b58939a7c" providerId="ADAL" clId="{FDAF033E-8A89-466E-AC96-E0D5068EA45A}" dt="2023-03-10T14:44:03.216" v="284" actId="26606"/>
          <ac:inkMkLst>
            <pc:docMk/>
            <pc:sldMk cId="1926452721" sldId="262"/>
            <ac:inkMk id="14" creationId="{070477C5-0410-4E4F-97A1-F84C2465C187}"/>
          </ac:inkMkLst>
        </pc:inkChg>
      </pc:sldChg>
      <pc:sldChg chg="addSp delSp modSp new mod">
        <pc:chgData name="Jérémy Luwawa" userId="6387e68b-6cee-471e-b774-1e6b58939a7c" providerId="ADAL" clId="{FDAF033E-8A89-466E-AC96-E0D5068EA45A}" dt="2023-03-10T14:45:13.002" v="357" actId="26606"/>
        <pc:sldMkLst>
          <pc:docMk/>
          <pc:sldMk cId="533640301" sldId="263"/>
        </pc:sldMkLst>
        <pc:spChg chg="mod">
          <ac:chgData name="Jérémy Luwawa" userId="6387e68b-6cee-471e-b774-1e6b58939a7c" providerId="ADAL" clId="{FDAF033E-8A89-466E-AC96-E0D5068EA45A}" dt="2023-03-10T14:44:26.305" v="298" actId="20577"/>
          <ac:spMkLst>
            <pc:docMk/>
            <pc:sldMk cId="533640301" sldId="263"/>
            <ac:spMk id="2" creationId="{786FF3C0-32F7-FC76-01B1-98CB46A4B995}"/>
          </ac:spMkLst>
        </pc:spChg>
        <pc:spChg chg="del mod">
          <ac:chgData name="Jérémy Luwawa" userId="6387e68b-6cee-471e-b774-1e6b58939a7c" providerId="ADAL" clId="{FDAF033E-8A89-466E-AC96-E0D5068EA45A}" dt="2023-03-10T14:45:13.002" v="357" actId="26606"/>
          <ac:spMkLst>
            <pc:docMk/>
            <pc:sldMk cId="533640301" sldId="263"/>
            <ac:spMk id="3" creationId="{A8BD21E0-F5BC-EFF0-C1C9-5ECDCE3846EE}"/>
          </ac:spMkLst>
        </pc:spChg>
        <pc:graphicFrameChg chg="add">
          <ac:chgData name="Jérémy Luwawa" userId="6387e68b-6cee-471e-b774-1e6b58939a7c" providerId="ADAL" clId="{FDAF033E-8A89-466E-AC96-E0D5068EA45A}" dt="2023-03-10T14:45:13.002" v="357" actId="26606"/>
          <ac:graphicFrameMkLst>
            <pc:docMk/>
            <pc:sldMk cId="533640301" sldId="263"/>
            <ac:graphicFrameMk id="5" creationId="{5AA00939-81FC-2B1B-C9FD-BB1247F7C69E}"/>
          </ac:graphicFrameMkLst>
        </pc:graphicFrameChg>
      </pc:sldChg>
      <pc:sldMasterChg chg="del delSldLayout">
        <pc:chgData name="Jérémy Luwawa" userId="6387e68b-6cee-471e-b774-1e6b58939a7c" providerId="ADAL" clId="{FDAF033E-8A89-466E-AC96-E0D5068EA45A}" dt="2023-03-10T14:40:46.157" v="31" actId="26606"/>
        <pc:sldMasterMkLst>
          <pc:docMk/>
          <pc:sldMasterMk cId="1761114792" sldId="2147483648"/>
        </pc:sldMasterMkLst>
        <pc:sldLayoutChg chg="del">
          <pc:chgData name="Jérémy Luwawa" userId="6387e68b-6cee-471e-b774-1e6b58939a7c" providerId="ADAL" clId="{FDAF033E-8A89-466E-AC96-E0D5068EA45A}" dt="2023-03-10T14:40:46.157" v="31" actId="26606"/>
          <pc:sldLayoutMkLst>
            <pc:docMk/>
            <pc:sldMasterMk cId="1761114792" sldId="2147483648"/>
            <pc:sldLayoutMk cId="823632491" sldId="2147483649"/>
          </pc:sldLayoutMkLst>
        </pc:sldLayoutChg>
        <pc:sldLayoutChg chg="del">
          <pc:chgData name="Jérémy Luwawa" userId="6387e68b-6cee-471e-b774-1e6b58939a7c" providerId="ADAL" clId="{FDAF033E-8A89-466E-AC96-E0D5068EA45A}" dt="2023-03-10T14:40:46.157" v="31" actId="26606"/>
          <pc:sldLayoutMkLst>
            <pc:docMk/>
            <pc:sldMasterMk cId="1761114792" sldId="2147483648"/>
            <pc:sldLayoutMk cId="201912669" sldId="2147483650"/>
          </pc:sldLayoutMkLst>
        </pc:sldLayoutChg>
        <pc:sldLayoutChg chg="del">
          <pc:chgData name="Jérémy Luwawa" userId="6387e68b-6cee-471e-b774-1e6b58939a7c" providerId="ADAL" clId="{FDAF033E-8A89-466E-AC96-E0D5068EA45A}" dt="2023-03-10T14:40:46.157" v="31" actId="26606"/>
          <pc:sldLayoutMkLst>
            <pc:docMk/>
            <pc:sldMasterMk cId="1761114792" sldId="2147483648"/>
            <pc:sldLayoutMk cId="3391900102" sldId="2147483651"/>
          </pc:sldLayoutMkLst>
        </pc:sldLayoutChg>
        <pc:sldLayoutChg chg="del">
          <pc:chgData name="Jérémy Luwawa" userId="6387e68b-6cee-471e-b774-1e6b58939a7c" providerId="ADAL" clId="{FDAF033E-8A89-466E-AC96-E0D5068EA45A}" dt="2023-03-10T14:40:46.157" v="31" actId="26606"/>
          <pc:sldLayoutMkLst>
            <pc:docMk/>
            <pc:sldMasterMk cId="1761114792" sldId="2147483648"/>
            <pc:sldLayoutMk cId="1249467774" sldId="2147483652"/>
          </pc:sldLayoutMkLst>
        </pc:sldLayoutChg>
        <pc:sldLayoutChg chg="del">
          <pc:chgData name="Jérémy Luwawa" userId="6387e68b-6cee-471e-b774-1e6b58939a7c" providerId="ADAL" clId="{FDAF033E-8A89-466E-AC96-E0D5068EA45A}" dt="2023-03-10T14:40:46.157" v="31" actId="26606"/>
          <pc:sldLayoutMkLst>
            <pc:docMk/>
            <pc:sldMasterMk cId="1761114792" sldId="2147483648"/>
            <pc:sldLayoutMk cId="4012755295" sldId="2147483653"/>
          </pc:sldLayoutMkLst>
        </pc:sldLayoutChg>
        <pc:sldLayoutChg chg="del">
          <pc:chgData name="Jérémy Luwawa" userId="6387e68b-6cee-471e-b774-1e6b58939a7c" providerId="ADAL" clId="{FDAF033E-8A89-466E-AC96-E0D5068EA45A}" dt="2023-03-10T14:40:46.157" v="31" actId="26606"/>
          <pc:sldLayoutMkLst>
            <pc:docMk/>
            <pc:sldMasterMk cId="1761114792" sldId="2147483648"/>
            <pc:sldLayoutMk cId="617320867" sldId="2147483654"/>
          </pc:sldLayoutMkLst>
        </pc:sldLayoutChg>
        <pc:sldLayoutChg chg="del">
          <pc:chgData name="Jérémy Luwawa" userId="6387e68b-6cee-471e-b774-1e6b58939a7c" providerId="ADAL" clId="{FDAF033E-8A89-466E-AC96-E0D5068EA45A}" dt="2023-03-10T14:40:46.157" v="31" actId="26606"/>
          <pc:sldLayoutMkLst>
            <pc:docMk/>
            <pc:sldMasterMk cId="1761114792" sldId="2147483648"/>
            <pc:sldLayoutMk cId="3677072895" sldId="2147483655"/>
          </pc:sldLayoutMkLst>
        </pc:sldLayoutChg>
        <pc:sldLayoutChg chg="del">
          <pc:chgData name="Jérémy Luwawa" userId="6387e68b-6cee-471e-b774-1e6b58939a7c" providerId="ADAL" clId="{FDAF033E-8A89-466E-AC96-E0D5068EA45A}" dt="2023-03-10T14:40:46.157" v="31" actId="26606"/>
          <pc:sldLayoutMkLst>
            <pc:docMk/>
            <pc:sldMasterMk cId="1761114792" sldId="2147483648"/>
            <pc:sldLayoutMk cId="4237961877" sldId="2147483656"/>
          </pc:sldLayoutMkLst>
        </pc:sldLayoutChg>
        <pc:sldLayoutChg chg="del">
          <pc:chgData name="Jérémy Luwawa" userId="6387e68b-6cee-471e-b774-1e6b58939a7c" providerId="ADAL" clId="{FDAF033E-8A89-466E-AC96-E0D5068EA45A}" dt="2023-03-10T14:40:46.157" v="31" actId="26606"/>
          <pc:sldLayoutMkLst>
            <pc:docMk/>
            <pc:sldMasterMk cId="1761114792" sldId="2147483648"/>
            <pc:sldLayoutMk cId="1745095605" sldId="2147483657"/>
          </pc:sldLayoutMkLst>
        </pc:sldLayoutChg>
        <pc:sldLayoutChg chg="del">
          <pc:chgData name="Jérémy Luwawa" userId="6387e68b-6cee-471e-b774-1e6b58939a7c" providerId="ADAL" clId="{FDAF033E-8A89-466E-AC96-E0D5068EA45A}" dt="2023-03-10T14:40:46.157" v="31" actId="26606"/>
          <pc:sldLayoutMkLst>
            <pc:docMk/>
            <pc:sldMasterMk cId="1761114792" sldId="2147483648"/>
            <pc:sldLayoutMk cId="1281462561" sldId="2147483658"/>
          </pc:sldLayoutMkLst>
        </pc:sldLayoutChg>
        <pc:sldLayoutChg chg="del">
          <pc:chgData name="Jérémy Luwawa" userId="6387e68b-6cee-471e-b774-1e6b58939a7c" providerId="ADAL" clId="{FDAF033E-8A89-466E-AC96-E0D5068EA45A}" dt="2023-03-10T14:40:46.157" v="31" actId="26606"/>
          <pc:sldLayoutMkLst>
            <pc:docMk/>
            <pc:sldMasterMk cId="1761114792" sldId="2147483648"/>
            <pc:sldLayoutMk cId="1554598935" sldId="2147483659"/>
          </pc:sldLayoutMkLst>
        </pc:sldLayoutChg>
      </pc:sldMasterChg>
      <pc:sldMasterChg chg="add addSldLayout">
        <pc:chgData name="Jérémy Luwawa" userId="6387e68b-6cee-471e-b774-1e6b58939a7c" providerId="ADAL" clId="{FDAF033E-8A89-466E-AC96-E0D5068EA45A}" dt="2023-03-10T14:40:46.157" v="31" actId="26606"/>
        <pc:sldMasterMkLst>
          <pc:docMk/>
          <pc:sldMasterMk cId="1535689157" sldId="2147483686"/>
        </pc:sldMasterMkLst>
        <pc:sldLayoutChg chg="add">
          <pc:chgData name="Jérémy Luwawa" userId="6387e68b-6cee-471e-b774-1e6b58939a7c" providerId="ADAL" clId="{FDAF033E-8A89-466E-AC96-E0D5068EA45A}" dt="2023-03-10T14:40:46.157" v="31" actId="26606"/>
          <pc:sldLayoutMkLst>
            <pc:docMk/>
            <pc:sldMasterMk cId="1535689157" sldId="2147483686"/>
            <pc:sldLayoutMk cId="1904690859" sldId="2147483675"/>
          </pc:sldLayoutMkLst>
        </pc:sldLayoutChg>
        <pc:sldLayoutChg chg="add">
          <pc:chgData name="Jérémy Luwawa" userId="6387e68b-6cee-471e-b774-1e6b58939a7c" providerId="ADAL" clId="{FDAF033E-8A89-466E-AC96-E0D5068EA45A}" dt="2023-03-10T14:40:46.157" v="31" actId="26606"/>
          <pc:sldLayoutMkLst>
            <pc:docMk/>
            <pc:sldMasterMk cId="1535689157" sldId="2147483686"/>
            <pc:sldLayoutMk cId="1935302529" sldId="2147483676"/>
          </pc:sldLayoutMkLst>
        </pc:sldLayoutChg>
        <pc:sldLayoutChg chg="add">
          <pc:chgData name="Jérémy Luwawa" userId="6387e68b-6cee-471e-b774-1e6b58939a7c" providerId="ADAL" clId="{FDAF033E-8A89-466E-AC96-E0D5068EA45A}" dt="2023-03-10T14:40:46.157" v="31" actId="26606"/>
          <pc:sldLayoutMkLst>
            <pc:docMk/>
            <pc:sldMasterMk cId="1535689157" sldId="2147483686"/>
            <pc:sldLayoutMk cId="4205915724" sldId="2147483677"/>
          </pc:sldLayoutMkLst>
        </pc:sldLayoutChg>
        <pc:sldLayoutChg chg="add">
          <pc:chgData name="Jérémy Luwawa" userId="6387e68b-6cee-471e-b774-1e6b58939a7c" providerId="ADAL" clId="{FDAF033E-8A89-466E-AC96-E0D5068EA45A}" dt="2023-03-10T14:40:46.157" v="31" actId="26606"/>
          <pc:sldLayoutMkLst>
            <pc:docMk/>
            <pc:sldMasterMk cId="1535689157" sldId="2147483686"/>
            <pc:sldLayoutMk cId="3184233826" sldId="2147483678"/>
          </pc:sldLayoutMkLst>
        </pc:sldLayoutChg>
        <pc:sldLayoutChg chg="add">
          <pc:chgData name="Jérémy Luwawa" userId="6387e68b-6cee-471e-b774-1e6b58939a7c" providerId="ADAL" clId="{FDAF033E-8A89-466E-AC96-E0D5068EA45A}" dt="2023-03-10T14:40:46.157" v="31" actId="26606"/>
          <pc:sldLayoutMkLst>
            <pc:docMk/>
            <pc:sldMasterMk cId="1535689157" sldId="2147483686"/>
            <pc:sldLayoutMk cId="2710777615" sldId="2147483679"/>
          </pc:sldLayoutMkLst>
        </pc:sldLayoutChg>
        <pc:sldLayoutChg chg="add">
          <pc:chgData name="Jérémy Luwawa" userId="6387e68b-6cee-471e-b774-1e6b58939a7c" providerId="ADAL" clId="{FDAF033E-8A89-466E-AC96-E0D5068EA45A}" dt="2023-03-10T14:40:46.157" v="31" actId="26606"/>
          <pc:sldLayoutMkLst>
            <pc:docMk/>
            <pc:sldMasterMk cId="1535689157" sldId="2147483686"/>
            <pc:sldLayoutMk cId="1718598801" sldId="2147483680"/>
          </pc:sldLayoutMkLst>
        </pc:sldLayoutChg>
        <pc:sldLayoutChg chg="add">
          <pc:chgData name="Jérémy Luwawa" userId="6387e68b-6cee-471e-b774-1e6b58939a7c" providerId="ADAL" clId="{FDAF033E-8A89-466E-AC96-E0D5068EA45A}" dt="2023-03-10T14:40:46.157" v="31" actId="26606"/>
          <pc:sldLayoutMkLst>
            <pc:docMk/>
            <pc:sldMasterMk cId="1535689157" sldId="2147483686"/>
            <pc:sldLayoutMk cId="2430581731" sldId="2147483681"/>
          </pc:sldLayoutMkLst>
        </pc:sldLayoutChg>
        <pc:sldLayoutChg chg="add">
          <pc:chgData name="Jérémy Luwawa" userId="6387e68b-6cee-471e-b774-1e6b58939a7c" providerId="ADAL" clId="{FDAF033E-8A89-466E-AC96-E0D5068EA45A}" dt="2023-03-10T14:40:46.157" v="31" actId="26606"/>
          <pc:sldLayoutMkLst>
            <pc:docMk/>
            <pc:sldMasterMk cId="1535689157" sldId="2147483686"/>
            <pc:sldLayoutMk cId="4020083344" sldId="2147483682"/>
          </pc:sldLayoutMkLst>
        </pc:sldLayoutChg>
        <pc:sldLayoutChg chg="add">
          <pc:chgData name="Jérémy Luwawa" userId="6387e68b-6cee-471e-b774-1e6b58939a7c" providerId="ADAL" clId="{FDAF033E-8A89-466E-AC96-E0D5068EA45A}" dt="2023-03-10T14:40:46.157" v="31" actId="26606"/>
          <pc:sldLayoutMkLst>
            <pc:docMk/>
            <pc:sldMasterMk cId="1535689157" sldId="2147483686"/>
            <pc:sldLayoutMk cId="999220653" sldId="2147483683"/>
          </pc:sldLayoutMkLst>
        </pc:sldLayoutChg>
        <pc:sldLayoutChg chg="add">
          <pc:chgData name="Jérémy Luwawa" userId="6387e68b-6cee-471e-b774-1e6b58939a7c" providerId="ADAL" clId="{FDAF033E-8A89-466E-AC96-E0D5068EA45A}" dt="2023-03-10T14:40:46.157" v="31" actId="26606"/>
          <pc:sldLayoutMkLst>
            <pc:docMk/>
            <pc:sldMasterMk cId="1535689157" sldId="2147483686"/>
            <pc:sldLayoutMk cId="1654693039" sldId="2147483684"/>
          </pc:sldLayoutMkLst>
        </pc:sldLayoutChg>
        <pc:sldLayoutChg chg="add">
          <pc:chgData name="Jérémy Luwawa" userId="6387e68b-6cee-471e-b774-1e6b58939a7c" providerId="ADAL" clId="{FDAF033E-8A89-466E-AC96-E0D5068EA45A}" dt="2023-03-10T14:40:46.157" v="31" actId="26606"/>
          <pc:sldLayoutMkLst>
            <pc:docMk/>
            <pc:sldMasterMk cId="1535689157" sldId="2147483686"/>
            <pc:sldLayoutMk cId="198885567" sldId="2147483685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88C335-A72A-402A-884D-6FBEF55BDA30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406CA8-A386-448F-AA7B-A0D612032EF6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Zoek voorbeelden van sportprenten/nepnieuws. Schrijf voor jezelf op wat een spotprent is of wat nepnieuws is, we bespreken dit over 10 minuten. </a:t>
          </a:r>
          <a:endParaRPr lang="en-US"/>
        </a:p>
      </dgm:t>
    </dgm:pt>
    <dgm:pt modelId="{10754010-01BE-41E1-8B52-C3F09533199D}" type="parTrans" cxnId="{9DBDB1E0-A920-408A-B666-5251A496F855}">
      <dgm:prSet/>
      <dgm:spPr/>
      <dgm:t>
        <a:bodyPr/>
        <a:lstStyle/>
        <a:p>
          <a:endParaRPr lang="en-US"/>
        </a:p>
      </dgm:t>
    </dgm:pt>
    <dgm:pt modelId="{686E0E7F-11AF-4647-9684-E8C067236CAD}" type="sibTrans" cxnId="{9DBDB1E0-A920-408A-B666-5251A496F855}">
      <dgm:prSet/>
      <dgm:spPr/>
      <dgm:t>
        <a:bodyPr/>
        <a:lstStyle/>
        <a:p>
          <a:endParaRPr lang="en-US"/>
        </a:p>
      </dgm:t>
    </dgm:pt>
    <dgm:pt modelId="{3B4E01FB-AD70-4163-94F8-4E074E95DBD9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Maak je eigen nepnieuws, kies een vorm die jou aanstaat. </a:t>
          </a:r>
          <a:endParaRPr lang="en-US"/>
        </a:p>
      </dgm:t>
    </dgm:pt>
    <dgm:pt modelId="{CB434638-14EB-4F98-A8A0-8D60BBDDCE26}" type="parTrans" cxnId="{132A285A-FD74-49E4-89E1-29736D2336BB}">
      <dgm:prSet/>
      <dgm:spPr/>
      <dgm:t>
        <a:bodyPr/>
        <a:lstStyle/>
        <a:p>
          <a:endParaRPr lang="en-US"/>
        </a:p>
      </dgm:t>
    </dgm:pt>
    <dgm:pt modelId="{C1467FB5-63C0-4FD6-81B8-D69D36036CF5}" type="sibTrans" cxnId="{132A285A-FD74-49E4-89E1-29736D2336BB}">
      <dgm:prSet/>
      <dgm:spPr/>
      <dgm:t>
        <a:bodyPr/>
        <a:lstStyle/>
        <a:p>
          <a:endParaRPr lang="en-US"/>
        </a:p>
      </dgm:t>
    </dgm:pt>
    <dgm:pt modelId="{5998BB0B-8CEA-41BD-AFB5-43BBE4C20979}" type="pres">
      <dgm:prSet presAssocID="{C888C335-A72A-402A-884D-6FBEF55BDA30}" presName="root" presStyleCnt="0">
        <dgm:presLayoutVars>
          <dgm:dir/>
          <dgm:resizeHandles val="exact"/>
        </dgm:presLayoutVars>
      </dgm:prSet>
      <dgm:spPr/>
    </dgm:pt>
    <dgm:pt modelId="{C2DE17B1-0577-472E-B935-38C42D07AE75}" type="pres">
      <dgm:prSet presAssocID="{88406CA8-A386-448F-AA7B-A0D612032EF6}" presName="compNode" presStyleCnt="0"/>
      <dgm:spPr/>
    </dgm:pt>
    <dgm:pt modelId="{D299B3C3-8AFC-45EC-8B5C-74B9CD4DD5F4}" type="pres">
      <dgm:prSet presAssocID="{88406CA8-A386-448F-AA7B-A0D612032EF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ee with hive"/>
        </a:ext>
      </dgm:extLst>
    </dgm:pt>
    <dgm:pt modelId="{9EF46AFD-15E1-4B2C-92AC-73E38D983A55}" type="pres">
      <dgm:prSet presAssocID="{88406CA8-A386-448F-AA7B-A0D612032EF6}" presName="spaceRect" presStyleCnt="0"/>
      <dgm:spPr/>
    </dgm:pt>
    <dgm:pt modelId="{8899541E-C926-4C76-BE71-E4D69CA8AAA7}" type="pres">
      <dgm:prSet presAssocID="{88406CA8-A386-448F-AA7B-A0D612032EF6}" presName="textRect" presStyleLbl="revTx" presStyleIdx="0" presStyleCnt="2">
        <dgm:presLayoutVars>
          <dgm:chMax val="1"/>
          <dgm:chPref val="1"/>
        </dgm:presLayoutVars>
      </dgm:prSet>
      <dgm:spPr/>
    </dgm:pt>
    <dgm:pt modelId="{BE06E1AD-8552-470F-AB75-825A52AF84A5}" type="pres">
      <dgm:prSet presAssocID="{686E0E7F-11AF-4647-9684-E8C067236CAD}" presName="sibTrans" presStyleCnt="0"/>
      <dgm:spPr/>
    </dgm:pt>
    <dgm:pt modelId="{75166577-3FD6-4333-9AA9-7AA96F8A1881}" type="pres">
      <dgm:prSet presAssocID="{3B4E01FB-AD70-4163-94F8-4E074E95DBD9}" presName="compNode" presStyleCnt="0"/>
      <dgm:spPr/>
    </dgm:pt>
    <dgm:pt modelId="{B4849917-4229-4CCB-9636-F97ED2CF8473}" type="pres">
      <dgm:prSet presAssocID="{3B4E01FB-AD70-4163-94F8-4E074E95DBD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erkstroom"/>
        </a:ext>
      </dgm:extLst>
    </dgm:pt>
    <dgm:pt modelId="{55BE2DE6-A329-431D-BA33-5E25945982C8}" type="pres">
      <dgm:prSet presAssocID="{3B4E01FB-AD70-4163-94F8-4E074E95DBD9}" presName="spaceRect" presStyleCnt="0"/>
      <dgm:spPr/>
    </dgm:pt>
    <dgm:pt modelId="{DA0964A7-F2D3-4613-A291-A1A98768FFAC}" type="pres">
      <dgm:prSet presAssocID="{3B4E01FB-AD70-4163-94F8-4E074E95DBD9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EBA1D119-8B4D-4646-928C-0086AD08528B}" type="presOf" srcId="{3B4E01FB-AD70-4163-94F8-4E074E95DBD9}" destId="{DA0964A7-F2D3-4613-A291-A1A98768FFAC}" srcOrd="0" destOrd="0" presId="urn:microsoft.com/office/officeart/2018/2/layout/IconLabelList"/>
    <dgm:cxn modelId="{F5A2236E-773A-40BB-971F-A5E22C9D0694}" type="presOf" srcId="{C888C335-A72A-402A-884D-6FBEF55BDA30}" destId="{5998BB0B-8CEA-41BD-AFB5-43BBE4C20979}" srcOrd="0" destOrd="0" presId="urn:microsoft.com/office/officeart/2018/2/layout/IconLabelList"/>
    <dgm:cxn modelId="{132A285A-FD74-49E4-89E1-29736D2336BB}" srcId="{C888C335-A72A-402A-884D-6FBEF55BDA30}" destId="{3B4E01FB-AD70-4163-94F8-4E074E95DBD9}" srcOrd="1" destOrd="0" parTransId="{CB434638-14EB-4F98-A8A0-8D60BBDDCE26}" sibTransId="{C1467FB5-63C0-4FD6-81B8-D69D36036CF5}"/>
    <dgm:cxn modelId="{9DBDB1E0-A920-408A-B666-5251A496F855}" srcId="{C888C335-A72A-402A-884D-6FBEF55BDA30}" destId="{88406CA8-A386-448F-AA7B-A0D612032EF6}" srcOrd="0" destOrd="0" parTransId="{10754010-01BE-41E1-8B52-C3F09533199D}" sibTransId="{686E0E7F-11AF-4647-9684-E8C067236CAD}"/>
    <dgm:cxn modelId="{B31D9CF6-E099-4CDE-AF0F-C06601E7C3DA}" type="presOf" srcId="{88406CA8-A386-448F-AA7B-A0D612032EF6}" destId="{8899541E-C926-4C76-BE71-E4D69CA8AAA7}" srcOrd="0" destOrd="0" presId="urn:microsoft.com/office/officeart/2018/2/layout/IconLabelList"/>
    <dgm:cxn modelId="{5A486848-71DE-459C-8B89-70D18CAED15F}" type="presParOf" srcId="{5998BB0B-8CEA-41BD-AFB5-43BBE4C20979}" destId="{C2DE17B1-0577-472E-B935-38C42D07AE75}" srcOrd="0" destOrd="0" presId="urn:microsoft.com/office/officeart/2018/2/layout/IconLabelList"/>
    <dgm:cxn modelId="{FA52726B-9C6C-4890-92E5-74FB8D14BB8B}" type="presParOf" srcId="{C2DE17B1-0577-472E-B935-38C42D07AE75}" destId="{D299B3C3-8AFC-45EC-8B5C-74B9CD4DD5F4}" srcOrd="0" destOrd="0" presId="urn:microsoft.com/office/officeart/2018/2/layout/IconLabelList"/>
    <dgm:cxn modelId="{3F540A3C-9E38-4A02-A832-8235F3DEEAF3}" type="presParOf" srcId="{C2DE17B1-0577-472E-B935-38C42D07AE75}" destId="{9EF46AFD-15E1-4B2C-92AC-73E38D983A55}" srcOrd="1" destOrd="0" presId="urn:microsoft.com/office/officeart/2018/2/layout/IconLabelList"/>
    <dgm:cxn modelId="{184A4051-92D7-4A75-9189-BC1839AF9C88}" type="presParOf" srcId="{C2DE17B1-0577-472E-B935-38C42D07AE75}" destId="{8899541E-C926-4C76-BE71-E4D69CA8AAA7}" srcOrd="2" destOrd="0" presId="urn:microsoft.com/office/officeart/2018/2/layout/IconLabelList"/>
    <dgm:cxn modelId="{C5B2F685-B244-4A9B-922D-153E867D7AB7}" type="presParOf" srcId="{5998BB0B-8CEA-41BD-AFB5-43BBE4C20979}" destId="{BE06E1AD-8552-470F-AB75-825A52AF84A5}" srcOrd="1" destOrd="0" presId="urn:microsoft.com/office/officeart/2018/2/layout/IconLabelList"/>
    <dgm:cxn modelId="{A24C02D9-C224-41E5-995E-BAEB0F6045AF}" type="presParOf" srcId="{5998BB0B-8CEA-41BD-AFB5-43BBE4C20979}" destId="{75166577-3FD6-4333-9AA9-7AA96F8A1881}" srcOrd="2" destOrd="0" presId="urn:microsoft.com/office/officeart/2018/2/layout/IconLabelList"/>
    <dgm:cxn modelId="{A969EFF1-01F1-4C9F-B0D8-8278755998E4}" type="presParOf" srcId="{75166577-3FD6-4333-9AA9-7AA96F8A1881}" destId="{B4849917-4229-4CCB-9636-F97ED2CF8473}" srcOrd="0" destOrd="0" presId="urn:microsoft.com/office/officeart/2018/2/layout/IconLabelList"/>
    <dgm:cxn modelId="{9548133E-0A34-44FE-B507-0946EF3ED3C4}" type="presParOf" srcId="{75166577-3FD6-4333-9AA9-7AA96F8A1881}" destId="{55BE2DE6-A329-431D-BA33-5E25945982C8}" srcOrd="1" destOrd="0" presId="urn:microsoft.com/office/officeart/2018/2/layout/IconLabelList"/>
    <dgm:cxn modelId="{2EB0ECE4-34DD-4D3C-A028-788CEA415358}" type="presParOf" srcId="{75166577-3FD6-4333-9AA9-7AA96F8A1881}" destId="{DA0964A7-F2D3-4613-A291-A1A98768FFA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9B3C3-8AFC-45EC-8B5C-74B9CD4DD5F4}">
      <dsp:nvSpPr>
        <dsp:cNvPr id="0" name=""/>
        <dsp:cNvSpPr/>
      </dsp:nvSpPr>
      <dsp:spPr>
        <a:xfrm>
          <a:off x="1747800" y="558918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99541E-C926-4C76-BE71-E4D69CA8AAA7}">
      <dsp:nvSpPr>
        <dsp:cNvPr id="0" name=""/>
        <dsp:cNvSpPr/>
      </dsp:nvSpPr>
      <dsp:spPr>
        <a:xfrm>
          <a:off x="559800" y="2973041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Zoek voorbeelden van sportprenten/nepnieuws. Schrijf voor jezelf op wat een spotprent is of wat nepnieuws is, we bespreken dit over 10 minuten. </a:t>
          </a:r>
          <a:endParaRPr lang="en-US" sz="1500" kern="1200"/>
        </a:p>
      </dsp:txBody>
      <dsp:txXfrm>
        <a:off x="559800" y="2973041"/>
        <a:ext cx="4320000" cy="720000"/>
      </dsp:txXfrm>
    </dsp:sp>
    <dsp:sp modelId="{B4849917-4229-4CCB-9636-F97ED2CF8473}">
      <dsp:nvSpPr>
        <dsp:cNvPr id="0" name=""/>
        <dsp:cNvSpPr/>
      </dsp:nvSpPr>
      <dsp:spPr>
        <a:xfrm>
          <a:off x="6823800" y="558918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0964A7-F2D3-4613-A291-A1A98768FFAC}">
      <dsp:nvSpPr>
        <dsp:cNvPr id="0" name=""/>
        <dsp:cNvSpPr/>
      </dsp:nvSpPr>
      <dsp:spPr>
        <a:xfrm>
          <a:off x="5635800" y="2973041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Maak je eigen nepnieuws, kies een vorm die jou aanstaat. </a:t>
          </a:r>
          <a:endParaRPr lang="en-US" sz="1500" kern="1200"/>
        </a:p>
      </dsp:txBody>
      <dsp:txXfrm>
        <a:off x="5635800" y="2973041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0T14:41:23.20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0T14:42:21.62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0T14:43:59.04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81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33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98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083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220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93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85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777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90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02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15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3/10/2023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689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4F87819-B70D-4927-B657-7D175613F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CB3820D-C773-4632-9F79-C890E1B2B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177668"/>
          </a:xfrm>
          <a:custGeom>
            <a:avLst/>
            <a:gdLst>
              <a:gd name="connsiteX0" fmla="*/ 6861986 w 12191999"/>
              <a:gd name="connsiteY0" fmla="*/ 6107659 h 6177668"/>
              <a:gd name="connsiteX1" fmla="*/ 6860986 w 12191999"/>
              <a:gd name="connsiteY1" fmla="*/ 6107739 h 6177668"/>
              <a:gd name="connsiteX2" fmla="*/ 6860759 w 12191999"/>
              <a:gd name="connsiteY2" fmla="*/ 6108287 h 6177668"/>
              <a:gd name="connsiteX3" fmla="*/ 0 w 12191999"/>
              <a:gd name="connsiteY3" fmla="*/ 0 h 6177668"/>
              <a:gd name="connsiteX4" fmla="*/ 12191999 w 12191999"/>
              <a:gd name="connsiteY4" fmla="*/ 0 h 6177668"/>
              <a:gd name="connsiteX5" fmla="*/ 12191999 w 12191999"/>
              <a:gd name="connsiteY5" fmla="*/ 5215324 h 6177668"/>
              <a:gd name="connsiteX6" fmla="*/ 12144282 w 12191999"/>
              <a:gd name="connsiteY6" fmla="*/ 5229900 h 6177668"/>
              <a:gd name="connsiteX7" fmla="*/ 11759192 w 12191999"/>
              <a:gd name="connsiteY7" fmla="*/ 5336208 h 6177668"/>
              <a:gd name="connsiteX8" fmla="*/ 10505159 w 12191999"/>
              <a:gd name="connsiteY8" fmla="*/ 5627228 h 6177668"/>
              <a:gd name="connsiteX9" fmla="*/ 9501755 w 12191999"/>
              <a:gd name="connsiteY9" fmla="*/ 5807012 h 6177668"/>
              <a:gd name="connsiteX10" fmla="*/ 8534155 w 12191999"/>
              <a:gd name="connsiteY10" fmla="*/ 5944240 h 6177668"/>
              <a:gd name="connsiteX11" fmla="*/ 7790171 w 12191999"/>
              <a:gd name="connsiteY11" fmla="*/ 6026297 h 6177668"/>
              <a:gd name="connsiteX12" fmla="*/ 7024337 w 12191999"/>
              <a:gd name="connsiteY12" fmla="*/ 6093812 h 6177668"/>
              <a:gd name="connsiteX13" fmla="*/ 7008892 w 12191999"/>
              <a:gd name="connsiteY13" fmla="*/ 6095938 h 6177668"/>
              <a:gd name="connsiteX14" fmla="*/ 6862735 w 12191999"/>
              <a:gd name="connsiteY14" fmla="*/ 6107599 h 6177668"/>
              <a:gd name="connsiteX15" fmla="*/ 6872248 w 12191999"/>
              <a:gd name="connsiteY15" fmla="*/ 6109467 h 6177668"/>
              <a:gd name="connsiteX16" fmla="*/ 6907812 w 12191999"/>
              <a:gd name="connsiteY16" fmla="*/ 6107715 h 6177668"/>
              <a:gd name="connsiteX17" fmla="*/ 6956484 w 12191999"/>
              <a:gd name="connsiteY17" fmla="*/ 6104658 h 6177668"/>
              <a:gd name="connsiteX18" fmla="*/ 7652688 w 12191999"/>
              <a:gd name="connsiteY18" fmla="*/ 6071273 h 6177668"/>
              <a:gd name="connsiteX19" fmla="*/ 8699923 w 12191999"/>
              <a:gd name="connsiteY19" fmla="*/ 5982083 h 6177668"/>
              <a:gd name="connsiteX20" fmla="*/ 9557819 w 12191999"/>
              <a:gd name="connsiteY20" fmla="*/ 5875435 h 6177668"/>
              <a:gd name="connsiteX21" fmla="*/ 10709534 w 12191999"/>
              <a:gd name="connsiteY21" fmla="*/ 5676156 h 6177668"/>
              <a:gd name="connsiteX22" fmla="*/ 12081554 w 12191999"/>
              <a:gd name="connsiteY22" fmla="*/ 5341561 h 6177668"/>
              <a:gd name="connsiteX23" fmla="*/ 12191999 w 12191999"/>
              <a:gd name="connsiteY23" fmla="*/ 5308238 h 6177668"/>
              <a:gd name="connsiteX24" fmla="*/ 12191999 w 12191999"/>
              <a:gd name="connsiteY24" fmla="*/ 5364054 h 6177668"/>
              <a:gd name="connsiteX25" fmla="*/ 11911964 w 12191999"/>
              <a:gd name="connsiteY25" fmla="*/ 5447316 h 6177668"/>
              <a:gd name="connsiteX26" fmla="*/ 11020049 w 12191999"/>
              <a:gd name="connsiteY26" fmla="*/ 5667491 h 6177668"/>
              <a:gd name="connsiteX27" fmla="*/ 10064425 w 12191999"/>
              <a:gd name="connsiteY27" fmla="*/ 5852245 h 6177668"/>
              <a:gd name="connsiteX28" fmla="*/ 9264124 w 12191999"/>
              <a:gd name="connsiteY28" fmla="*/ 5971252 h 6177668"/>
              <a:gd name="connsiteX29" fmla="*/ 8654182 w 12191999"/>
              <a:gd name="connsiteY29" fmla="*/ 6042605 h 6177668"/>
              <a:gd name="connsiteX30" fmla="*/ 7938866 w 12191999"/>
              <a:gd name="connsiteY30" fmla="*/ 6105677 h 6177668"/>
              <a:gd name="connsiteX31" fmla="*/ 7008089 w 12191999"/>
              <a:gd name="connsiteY31" fmla="*/ 6158427 h 6177668"/>
              <a:gd name="connsiteX32" fmla="*/ 6549390 w 12191999"/>
              <a:gd name="connsiteY32" fmla="*/ 6172697 h 6177668"/>
              <a:gd name="connsiteX33" fmla="*/ 6433696 w 12191999"/>
              <a:gd name="connsiteY33" fmla="*/ 6177668 h 6177668"/>
              <a:gd name="connsiteX34" fmla="*/ 6127899 w 12191999"/>
              <a:gd name="connsiteY34" fmla="*/ 6177668 h 6177668"/>
              <a:gd name="connsiteX35" fmla="*/ 6048391 w 12191999"/>
              <a:gd name="connsiteY35" fmla="*/ 6172953 h 6177668"/>
              <a:gd name="connsiteX36" fmla="*/ 5334221 w 12191999"/>
              <a:gd name="connsiteY36" fmla="*/ 6135747 h 6177668"/>
              <a:gd name="connsiteX37" fmla="*/ 4413510 w 12191999"/>
              <a:gd name="connsiteY37" fmla="*/ 6072039 h 6177668"/>
              <a:gd name="connsiteX38" fmla="*/ 3438265 w 12191999"/>
              <a:gd name="connsiteY38" fmla="*/ 5970870 h 6177668"/>
              <a:gd name="connsiteX39" fmla="*/ 2425303 w 12191999"/>
              <a:gd name="connsiteY39" fmla="*/ 5848805 h 6177668"/>
              <a:gd name="connsiteX40" fmla="*/ 1293973 w 12191999"/>
              <a:gd name="connsiteY40" fmla="*/ 5671060 h 6177668"/>
              <a:gd name="connsiteX41" fmla="*/ 126888 w 12191999"/>
              <a:gd name="connsiteY41" fmla="*/ 5425029 h 6177668"/>
              <a:gd name="connsiteX42" fmla="*/ 0 w 12191999"/>
              <a:gd name="connsiteY42" fmla="*/ 5392100 h 6177668"/>
              <a:gd name="connsiteX43" fmla="*/ 0 w 12191999"/>
              <a:gd name="connsiteY43" fmla="*/ 5333771 h 6177668"/>
              <a:gd name="connsiteX44" fmla="*/ 130837 w 12191999"/>
              <a:gd name="connsiteY44" fmla="*/ 5368509 h 6177668"/>
              <a:gd name="connsiteX45" fmla="*/ 660204 w 12191999"/>
              <a:gd name="connsiteY45" fmla="*/ 5490001 h 6177668"/>
              <a:gd name="connsiteX46" fmla="*/ 1831416 w 12191999"/>
              <a:gd name="connsiteY46" fmla="*/ 5705715 h 6177668"/>
              <a:gd name="connsiteX47" fmla="*/ 2677204 w 12191999"/>
              <a:gd name="connsiteY47" fmla="*/ 5825742 h 6177668"/>
              <a:gd name="connsiteX48" fmla="*/ 2644716 w 12191999"/>
              <a:gd name="connsiteY48" fmla="*/ 5815549 h 6177668"/>
              <a:gd name="connsiteX49" fmla="*/ 1173182 w 12191999"/>
              <a:gd name="connsiteY49" fmla="*/ 5474074 h 6177668"/>
              <a:gd name="connsiteX50" fmla="*/ 479527 w 12191999"/>
              <a:gd name="connsiteY50" fmla="*/ 5269379 h 6177668"/>
              <a:gd name="connsiteX51" fmla="*/ 0 w 12191999"/>
              <a:gd name="connsiteY51" fmla="*/ 5107083 h 6177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1999" h="6177668">
                <a:moveTo>
                  <a:pt x="6861986" y="6107659"/>
                </a:moveTo>
                <a:lnTo>
                  <a:pt x="6860986" y="6107739"/>
                </a:lnTo>
                <a:lnTo>
                  <a:pt x="6860759" y="6108287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215324"/>
                </a:lnTo>
                <a:lnTo>
                  <a:pt x="12144282" y="5229900"/>
                </a:lnTo>
                <a:cubicBezTo>
                  <a:pt x="12016423" y="5267070"/>
                  <a:pt x="11888048" y="5302510"/>
                  <a:pt x="11759192" y="5336208"/>
                </a:cubicBezTo>
                <a:cubicBezTo>
                  <a:pt x="11344324" y="5446552"/>
                  <a:pt x="10926015" y="5542623"/>
                  <a:pt x="10505159" y="5627228"/>
                </a:cubicBezTo>
                <a:cubicBezTo>
                  <a:pt x="10171926" y="5694160"/>
                  <a:pt x="9837459" y="5754097"/>
                  <a:pt x="9501755" y="5807012"/>
                </a:cubicBezTo>
                <a:cubicBezTo>
                  <a:pt x="9180066" y="5857979"/>
                  <a:pt x="8857537" y="5903722"/>
                  <a:pt x="8534155" y="5944240"/>
                </a:cubicBezTo>
                <a:cubicBezTo>
                  <a:pt x="8286585" y="5975202"/>
                  <a:pt x="8038506" y="6001450"/>
                  <a:pt x="7790171" y="6026297"/>
                </a:cubicBezTo>
                <a:lnTo>
                  <a:pt x="7024337" y="6093812"/>
                </a:lnTo>
                <a:lnTo>
                  <a:pt x="7008892" y="6095938"/>
                </a:lnTo>
                <a:lnTo>
                  <a:pt x="6862735" y="6107599"/>
                </a:lnTo>
                <a:lnTo>
                  <a:pt x="6872248" y="6109467"/>
                </a:lnTo>
                <a:cubicBezTo>
                  <a:pt x="6883954" y="6109945"/>
                  <a:pt x="6896090" y="6107715"/>
                  <a:pt x="6907812" y="6107715"/>
                </a:cubicBezTo>
                <a:cubicBezTo>
                  <a:pt x="6923994" y="6107715"/>
                  <a:pt x="6940176" y="6105039"/>
                  <a:pt x="6956484" y="6104658"/>
                </a:cubicBezTo>
                <a:cubicBezTo>
                  <a:pt x="7188765" y="6099052"/>
                  <a:pt x="7420790" y="6086564"/>
                  <a:pt x="7652688" y="6071273"/>
                </a:cubicBezTo>
                <a:cubicBezTo>
                  <a:pt x="8002191" y="6048212"/>
                  <a:pt x="8351439" y="6019289"/>
                  <a:pt x="8699923" y="5982083"/>
                </a:cubicBezTo>
                <a:cubicBezTo>
                  <a:pt x="8986610" y="5952012"/>
                  <a:pt x="9272570" y="5916463"/>
                  <a:pt x="9557819" y="5875435"/>
                </a:cubicBezTo>
                <a:cubicBezTo>
                  <a:pt x="9943546" y="5819627"/>
                  <a:pt x="10327451" y="5753205"/>
                  <a:pt x="10709534" y="5676156"/>
                </a:cubicBezTo>
                <a:cubicBezTo>
                  <a:pt x="11171292" y="5582632"/>
                  <a:pt x="11629098" y="5472289"/>
                  <a:pt x="12081554" y="5341561"/>
                </a:cubicBezTo>
                <a:lnTo>
                  <a:pt x="12191999" y="5308238"/>
                </a:lnTo>
                <a:lnTo>
                  <a:pt x="12191999" y="5364054"/>
                </a:lnTo>
                <a:lnTo>
                  <a:pt x="11911964" y="5447316"/>
                </a:lnTo>
                <a:cubicBezTo>
                  <a:pt x="11616866" y="5529116"/>
                  <a:pt x="11319604" y="5601872"/>
                  <a:pt x="11020049" y="5667491"/>
                </a:cubicBezTo>
                <a:cubicBezTo>
                  <a:pt x="10703036" y="5737061"/>
                  <a:pt x="10384496" y="5798641"/>
                  <a:pt x="10064425" y="5852245"/>
                </a:cubicBezTo>
                <a:cubicBezTo>
                  <a:pt x="9798381" y="5896841"/>
                  <a:pt x="9531609" y="5936505"/>
                  <a:pt x="9264124" y="5971252"/>
                </a:cubicBezTo>
                <a:cubicBezTo>
                  <a:pt x="9061021" y="5997500"/>
                  <a:pt x="8857919" y="6022219"/>
                  <a:pt x="8654182" y="6042605"/>
                </a:cubicBezTo>
                <a:cubicBezTo>
                  <a:pt x="8416040" y="6065924"/>
                  <a:pt x="8177644" y="6087966"/>
                  <a:pt x="7938866" y="6105677"/>
                </a:cubicBezTo>
                <a:cubicBezTo>
                  <a:pt x="7628862" y="6128611"/>
                  <a:pt x="7318730" y="6146960"/>
                  <a:pt x="7008089" y="6158427"/>
                </a:cubicBezTo>
                <a:cubicBezTo>
                  <a:pt x="6855189" y="6164034"/>
                  <a:pt x="6702290" y="6167984"/>
                  <a:pt x="6549390" y="6172697"/>
                </a:cubicBezTo>
                <a:cubicBezTo>
                  <a:pt x="6510756" y="6170558"/>
                  <a:pt x="6472010" y="6172226"/>
                  <a:pt x="6433696" y="6177668"/>
                </a:cubicBezTo>
                <a:lnTo>
                  <a:pt x="6127899" y="6177668"/>
                </a:lnTo>
                <a:lnTo>
                  <a:pt x="6048391" y="6172953"/>
                </a:lnTo>
                <a:cubicBezTo>
                  <a:pt x="5810377" y="6160212"/>
                  <a:pt x="5572363" y="6146069"/>
                  <a:pt x="5334221" y="6135747"/>
                </a:cubicBezTo>
                <a:cubicBezTo>
                  <a:pt x="5026766" y="6123004"/>
                  <a:pt x="4719692" y="6101983"/>
                  <a:pt x="4413510" y="6072039"/>
                </a:cubicBezTo>
                <a:cubicBezTo>
                  <a:pt x="4088215" y="6040312"/>
                  <a:pt x="3763687" y="6004763"/>
                  <a:pt x="3438265" y="5970870"/>
                </a:cubicBezTo>
                <a:cubicBezTo>
                  <a:pt x="3099935" y="5935704"/>
                  <a:pt x="2762281" y="5895019"/>
                  <a:pt x="2425303" y="5848805"/>
                </a:cubicBezTo>
                <a:cubicBezTo>
                  <a:pt x="2047042" y="5797329"/>
                  <a:pt x="1669936" y="5738080"/>
                  <a:pt x="1293973" y="5671060"/>
                </a:cubicBezTo>
                <a:cubicBezTo>
                  <a:pt x="902168" y="5600534"/>
                  <a:pt x="512942" y="5519976"/>
                  <a:pt x="126888" y="5425029"/>
                </a:cubicBezTo>
                <a:lnTo>
                  <a:pt x="0" y="5392100"/>
                </a:lnTo>
                <a:lnTo>
                  <a:pt x="0" y="5333771"/>
                </a:lnTo>
                <a:lnTo>
                  <a:pt x="130837" y="5368509"/>
                </a:lnTo>
                <a:cubicBezTo>
                  <a:pt x="306720" y="5411799"/>
                  <a:pt x="483287" y="5452095"/>
                  <a:pt x="660204" y="5490001"/>
                </a:cubicBezTo>
                <a:cubicBezTo>
                  <a:pt x="1048569" y="5572948"/>
                  <a:pt x="1439228" y="5643664"/>
                  <a:pt x="1831416" y="5705715"/>
                </a:cubicBezTo>
                <a:cubicBezTo>
                  <a:pt x="2114917" y="5750440"/>
                  <a:pt x="2398801" y="5791595"/>
                  <a:pt x="2677204" y="5825742"/>
                </a:cubicBezTo>
                <a:cubicBezTo>
                  <a:pt x="2669177" y="5828418"/>
                  <a:pt x="2658222" y="5818097"/>
                  <a:pt x="2644716" y="5815549"/>
                </a:cubicBezTo>
                <a:cubicBezTo>
                  <a:pt x="2149740" y="5721171"/>
                  <a:pt x="1659233" y="5607352"/>
                  <a:pt x="1173182" y="5474074"/>
                </a:cubicBezTo>
                <a:cubicBezTo>
                  <a:pt x="940520" y="5410366"/>
                  <a:pt x="709302" y="5342134"/>
                  <a:pt x="479527" y="5269379"/>
                </a:cubicBezTo>
                <a:lnTo>
                  <a:pt x="0" y="510708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904C3E-4E6D-E532-AFF6-8EA260B6E0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t="6910" b="8641"/>
          <a:stretch/>
        </p:blipFill>
        <p:spPr>
          <a:xfrm>
            <a:off x="20" y="10"/>
            <a:ext cx="12191979" cy="6177658"/>
          </a:xfrm>
          <a:custGeom>
            <a:avLst/>
            <a:gdLst/>
            <a:ahLst/>
            <a:cxnLst/>
            <a:rect l="l" t="t" r="r" b="b"/>
            <a:pathLst>
              <a:path w="12191999" h="6177668">
                <a:moveTo>
                  <a:pt x="6861986" y="6107659"/>
                </a:moveTo>
                <a:lnTo>
                  <a:pt x="6860986" y="6107739"/>
                </a:lnTo>
                <a:lnTo>
                  <a:pt x="6860759" y="6108287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215324"/>
                </a:lnTo>
                <a:lnTo>
                  <a:pt x="12144282" y="5229900"/>
                </a:lnTo>
                <a:cubicBezTo>
                  <a:pt x="12016423" y="5267070"/>
                  <a:pt x="11888048" y="5302510"/>
                  <a:pt x="11759192" y="5336208"/>
                </a:cubicBezTo>
                <a:cubicBezTo>
                  <a:pt x="11344324" y="5446552"/>
                  <a:pt x="10926015" y="5542623"/>
                  <a:pt x="10505159" y="5627228"/>
                </a:cubicBezTo>
                <a:cubicBezTo>
                  <a:pt x="10171926" y="5694160"/>
                  <a:pt x="9837459" y="5754097"/>
                  <a:pt x="9501755" y="5807012"/>
                </a:cubicBezTo>
                <a:cubicBezTo>
                  <a:pt x="9180066" y="5857979"/>
                  <a:pt x="8857537" y="5903722"/>
                  <a:pt x="8534155" y="5944240"/>
                </a:cubicBezTo>
                <a:cubicBezTo>
                  <a:pt x="8286585" y="5975202"/>
                  <a:pt x="8038506" y="6001450"/>
                  <a:pt x="7790171" y="6026297"/>
                </a:cubicBezTo>
                <a:lnTo>
                  <a:pt x="7024337" y="6093812"/>
                </a:lnTo>
                <a:lnTo>
                  <a:pt x="7008892" y="6095938"/>
                </a:lnTo>
                <a:lnTo>
                  <a:pt x="6862735" y="6107599"/>
                </a:lnTo>
                <a:lnTo>
                  <a:pt x="6872248" y="6109467"/>
                </a:lnTo>
                <a:cubicBezTo>
                  <a:pt x="6883954" y="6109945"/>
                  <a:pt x="6896090" y="6107715"/>
                  <a:pt x="6907812" y="6107715"/>
                </a:cubicBezTo>
                <a:cubicBezTo>
                  <a:pt x="6923994" y="6107715"/>
                  <a:pt x="6940176" y="6105039"/>
                  <a:pt x="6956484" y="6104658"/>
                </a:cubicBezTo>
                <a:cubicBezTo>
                  <a:pt x="7188765" y="6099052"/>
                  <a:pt x="7420790" y="6086564"/>
                  <a:pt x="7652688" y="6071273"/>
                </a:cubicBezTo>
                <a:cubicBezTo>
                  <a:pt x="8002191" y="6048212"/>
                  <a:pt x="8351439" y="6019289"/>
                  <a:pt x="8699923" y="5982083"/>
                </a:cubicBezTo>
                <a:cubicBezTo>
                  <a:pt x="8986610" y="5952012"/>
                  <a:pt x="9272570" y="5916463"/>
                  <a:pt x="9557819" y="5875435"/>
                </a:cubicBezTo>
                <a:cubicBezTo>
                  <a:pt x="9943546" y="5819627"/>
                  <a:pt x="10327451" y="5753205"/>
                  <a:pt x="10709534" y="5676156"/>
                </a:cubicBezTo>
                <a:cubicBezTo>
                  <a:pt x="11171292" y="5582632"/>
                  <a:pt x="11629098" y="5472289"/>
                  <a:pt x="12081554" y="5341561"/>
                </a:cubicBezTo>
                <a:lnTo>
                  <a:pt x="12191999" y="5308238"/>
                </a:lnTo>
                <a:lnTo>
                  <a:pt x="12191999" y="5364054"/>
                </a:lnTo>
                <a:lnTo>
                  <a:pt x="11911964" y="5447316"/>
                </a:lnTo>
                <a:cubicBezTo>
                  <a:pt x="11616866" y="5529116"/>
                  <a:pt x="11319604" y="5601872"/>
                  <a:pt x="11020049" y="5667491"/>
                </a:cubicBezTo>
                <a:cubicBezTo>
                  <a:pt x="10703036" y="5737061"/>
                  <a:pt x="10384496" y="5798641"/>
                  <a:pt x="10064425" y="5852245"/>
                </a:cubicBezTo>
                <a:cubicBezTo>
                  <a:pt x="9798381" y="5896841"/>
                  <a:pt x="9531609" y="5936505"/>
                  <a:pt x="9264124" y="5971252"/>
                </a:cubicBezTo>
                <a:cubicBezTo>
                  <a:pt x="9061021" y="5997500"/>
                  <a:pt x="8857919" y="6022219"/>
                  <a:pt x="8654182" y="6042605"/>
                </a:cubicBezTo>
                <a:cubicBezTo>
                  <a:pt x="8416040" y="6065924"/>
                  <a:pt x="8177644" y="6087966"/>
                  <a:pt x="7938866" y="6105677"/>
                </a:cubicBezTo>
                <a:cubicBezTo>
                  <a:pt x="7628862" y="6128611"/>
                  <a:pt x="7318730" y="6146960"/>
                  <a:pt x="7008089" y="6158427"/>
                </a:cubicBezTo>
                <a:cubicBezTo>
                  <a:pt x="6855189" y="6164034"/>
                  <a:pt x="6702290" y="6167984"/>
                  <a:pt x="6549390" y="6172697"/>
                </a:cubicBezTo>
                <a:cubicBezTo>
                  <a:pt x="6510756" y="6170558"/>
                  <a:pt x="6472010" y="6172226"/>
                  <a:pt x="6433696" y="6177668"/>
                </a:cubicBezTo>
                <a:lnTo>
                  <a:pt x="6127899" y="6177668"/>
                </a:lnTo>
                <a:lnTo>
                  <a:pt x="6048391" y="6172953"/>
                </a:lnTo>
                <a:cubicBezTo>
                  <a:pt x="5810377" y="6160212"/>
                  <a:pt x="5572363" y="6146069"/>
                  <a:pt x="5334221" y="6135747"/>
                </a:cubicBezTo>
                <a:cubicBezTo>
                  <a:pt x="5026766" y="6123004"/>
                  <a:pt x="4719692" y="6101983"/>
                  <a:pt x="4413510" y="6072039"/>
                </a:cubicBezTo>
                <a:cubicBezTo>
                  <a:pt x="4088215" y="6040312"/>
                  <a:pt x="3763687" y="6004763"/>
                  <a:pt x="3438265" y="5970870"/>
                </a:cubicBezTo>
                <a:cubicBezTo>
                  <a:pt x="3099935" y="5935704"/>
                  <a:pt x="2762281" y="5895019"/>
                  <a:pt x="2425303" y="5848805"/>
                </a:cubicBezTo>
                <a:cubicBezTo>
                  <a:pt x="2047042" y="5797329"/>
                  <a:pt x="1669936" y="5738080"/>
                  <a:pt x="1293973" y="5671060"/>
                </a:cubicBezTo>
                <a:cubicBezTo>
                  <a:pt x="902168" y="5600534"/>
                  <a:pt x="512942" y="5519976"/>
                  <a:pt x="126888" y="5425029"/>
                </a:cubicBezTo>
                <a:lnTo>
                  <a:pt x="0" y="5392100"/>
                </a:lnTo>
                <a:lnTo>
                  <a:pt x="0" y="5333771"/>
                </a:lnTo>
                <a:lnTo>
                  <a:pt x="130837" y="5368509"/>
                </a:lnTo>
                <a:cubicBezTo>
                  <a:pt x="306720" y="5411799"/>
                  <a:pt x="483287" y="5452095"/>
                  <a:pt x="660204" y="5490001"/>
                </a:cubicBezTo>
                <a:cubicBezTo>
                  <a:pt x="1048569" y="5572948"/>
                  <a:pt x="1439228" y="5643664"/>
                  <a:pt x="1831416" y="5705715"/>
                </a:cubicBezTo>
                <a:cubicBezTo>
                  <a:pt x="2114917" y="5750440"/>
                  <a:pt x="2398801" y="5791595"/>
                  <a:pt x="2677204" y="5825742"/>
                </a:cubicBezTo>
                <a:cubicBezTo>
                  <a:pt x="2669177" y="5828418"/>
                  <a:pt x="2658222" y="5818097"/>
                  <a:pt x="2644716" y="5815549"/>
                </a:cubicBezTo>
                <a:cubicBezTo>
                  <a:pt x="2149740" y="5721171"/>
                  <a:pt x="1659233" y="5607352"/>
                  <a:pt x="1173182" y="5474074"/>
                </a:cubicBezTo>
                <a:cubicBezTo>
                  <a:pt x="940520" y="5410366"/>
                  <a:pt x="709302" y="5342134"/>
                  <a:pt x="479527" y="5269379"/>
                </a:cubicBezTo>
                <a:lnTo>
                  <a:pt x="0" y="5107083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8F6E7D2-91D4-244A-1A1C-54FE99AF0E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6747"/>
            <a:ext cx="9144000" cy="23876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nl-NL" sz="8000" dirty="0">
                <a:solidFill>
                  <a:schemeClr val="bg1"/>
                </a:solidFill>
              </a:rPr>
              <a:t>Vitaal burgerschap les 4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1DAE3B5-FAA5-2F8B-4063-EFF58E0BE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27080"/>
            <a:ext cx="9144000" cy="1197323"/>
          </a:xfrm>
        </p:spPr>
        <p:txBody>
          <a:bodyPr>
            <a:normAutofit/>
          </a:bodyPr>
          <a:lstStyle/>
          <a:p>
            <a:pPr algn="ctr"/>
            <a:endParaRPr lang="nl-NL" sz="3200">
              <a:solidFill>
                <a:schemeClr val="bg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DCB8EB4B-AFE9-41E8-95B0-F246E574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3650059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02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51A0227-072A-4F5F-928C-E2C3E5CCD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D8910B-34C9-037D-BC88-4F55095BF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62856"/>
            <a:ext cx="3419856" cy="1600200"/>
          </a:xfrm>
        </p:spPr>
        <p:txBody>
          <a:bodyPr anchor="ctr">
            <a:normAutofit/>
          </a:bodyPr>
          <a:lstStyle/>
          <a:p>
            <a:r>
              <a:rPr lang="nl-NL" dirty="0"/>
              <a:t>geschrift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4884261"/>
              <a:ext cx="360" cy="21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4868832"/>
                <a:ext cx="36000" cy="32709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4562856"/>
            <a:ext cx="18288" cy="1600200"/>
          </a:xfrm>
          <a:custGeom>
            <a:avLst/>
            <a:gdLst>
              <a:gd name="connsiteX0" fmla="*/ 0 w 18288"/>
              <a:gd name="connsiteY0" fmla="*/ 0 h 1600200"/>
              <a:gd name="connsiteX1" fmla="*/ 18288 w 18288"/>
              <a:gd name="connsiteY1" fmla="*/ 0 h 1600200"/>
              <a:gd name="connsiteX2" fmla="*/ 18288 w 18288"/>
              <a:gd name="connsiteY2" fmla="*/ 549402 h 1600200"/>
              <a:gd name="connsiteX3" fmla="*/ 18288 w 18288"/>
              <a:gd name="connsiteY3" fmla="*/ 1114806 h 1600200"/>
              <a:gd name="connsiteX4" fmla="*/ 18288 w 18288"/>
              <a:gd name="connsiteY4" fmla="*/ 1600200 h 1600200"/>
              <a:gd name="connsiteX5" fmla="*/ 0 w 18288"/>
              <a:gd name="connsiteY5" fmla="*/ 1600200 h 1600200"/>
              <a:gd name="connsiteX6" fmla="*/ 0 w 18288"/>
              <a:gd name="connsiteY6" fmla="*/ 1066800 h 1600200"/>
              <a:gd name="connsiteX7" fmla="*/ 0 w 18288"/>
              <a:gd name="connsiteY7" fmla="*/ 517398 h 1600200"/>
              <a:gd name="connsiteX8" fmla="*/ 0 w 18288"/>
              <a:gd name="connsiteY8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" h="1600200" fill="none" extrusionOk="0">
                <a:moveTo>
                  <a:pt x="0" y="0"/>
                </a:moveTo>
                <a:cubicBezTo>
                  <a:pt x="4865" y="374"/>
                  <a:pt x="13608" y="53"/>
                  <a:pt x="18288" y="0"/>
                </a:cubicBezTo>
                <a:cubicBezTo>
                  <a:pt x="23286" y="215154"/>
                  <a:pt x="-6672" y="375145"/>
                  <a:pt x="18288" y="549402"/>
                </a:cubicBezTo>
                <a:cubicBezTo>
                  <a:pt x="43248" y="723659"/>
                  <a:pt x="44414" y="873011"/>
                  <a:pt x="18288" y="1114806"/>
                </a:cubicBezTo>
                <a:cubicBezTo>
                  <a:pt x="-7838" y="1356601"/>
                  <a:pt x="13030" y="1360490"/>
                  <a:pt x="18288" y="1600200"/>
                </a:cubicBezTo>
                <a:cubicBezTo>
                  <a:pt x="10638" y="1600772"/>
                  <a:pt x="4111" y="1599793"/>
                  <a:pt x="0" y="1600200"/>
                </a:cubicBezTo>
                <a:cubicBezTo>
                  <a:pt x="-6890" y="1375807"/>
                  <a:pt x="21339" y="1304563"/>
                  <a:pt x="0" y="1066800"/>
                </a:cubicBezTo>
                <a:cubicBezTo>
                  <a:pt x="-21339" y="829037"/>
                  <a:pt x="-23009" y="689986"/>
                  <a:pt x="0" y="517398"/>
                </a:cubicBezTo>
                <a:cubicBezTo>
                  <a:pt x="23009" y="344810"/>
                  <a:pt x="-9921" y="122345"/>
                  <a:pt x="0" y="0"/>
                </a:cubicBezTo>
                <a:close/>
              </a:path>
              <a:path w="18288" h="160020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1387" y="104987"/>
                  <a:pt x="17137" y="300374"/>
                  <a:pt x="18288" y="485394"/>
                </a:cubicBezTo>
                <a:cubicBezTo>
                  <a:pt x="19439" y="670414"/>
                  <a:pt x="37394" y="922400"/>
                  <a:pt x="18288" y="1050798"/>
                </a:cubicBezTo>
                <a:cubicBezTo>
                  <a:pt x="-818" y="1179196"/>
                  <a:pt x="6556" y="1394957"/>
                  <a:pt x="18288" y="1600200"/>
                </a:cubicBezTo>
                <a:cubicBezTo>
                  <a:pt x="12642" y="1600430"/>
                  <a:pt x="3803" y="1599869"/>
                  <a:pt x="0" y="1600200"/>
                </a:cubicBezTo>
                <a:cubicBezTo>
                  <a:pt x="10832" y="1355159"/>
                  <a:pt x="-10163" y="1159269"/>
                  <a:pt x="0" y="1034796"/>
                </a:cubicBezTo>
                <a:cubicBezTo>
                  <a:pt x="10163" y="910323"/>
                  <a:pt x="5178" y="626710"/>
                  <a:pt x="0" y="469392"/>
                </a:cubicBezTo>
                <a:cubicBezTo>
                  <a:pt x="-5178" y="312074"/>
                  <a:pt x="20387" y="137476"/>
                  <a:pt x="0" y="0"/>
                </a:cubicBezTo>
                <a:close/>
              </a:path>
            </a:pathLst>
          </a:custGeom>
          <a:solidFill>
            <a:srgbClr val="22B1C0"/>
          </a:solidFill>
          <a:ln w="34925">
            <a:solidFill>
              <a:srgbClr val="22B1C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0BD986-1C18-3130-FB24-84546DD9C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4562856"/>
            <a:ext cx="6894576" cy="1600200"/>
          </a:xfrm>
        </p:spPr>
        <p:txBody>
          <a:bodyPr anchor="ctr">
            <a:normAutofit/>
          </a:bodyPr>
          <a:lstStyle/>
          <a:p>
            <a:endParaRPr lang="nl-NL" sz="2000"/>
          </a:p>
        </p:txBody>
      </p:sp>
      <p:pic>
        <p:nvPicPr>
          <p:cNvPr id="4" name="Picture 2" descr="ZAAL 1: De eerste mediarevolutie | Museum van de mediarevoluties">
            <a:extLst>
              <a:ext uri="{FF2B5EF4-FFF2-40B4-BE49-F238E27FC236}">
                <a16:creationId xmlns:a16="http://schemas.microsoft.com/office/drawing/2014/main" id="{3BA70AD6-5CB2-9B92-9D13-8EB9C30E3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1320" y="320040"/>
            <a:ext cx="3135111" cy="396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ZAAL 1: De eerste mediarevolutie | Museum van de mediarevoluties">
            <a:extLst>
              <a:ext uri="{FF2B5EF4-FFF2-40B4-BE49-F238E27FC236}">
                <a16:creationId xmlns:a16="http://schemas.microsoft.com/office/drawing/2014/main" id="{203E1854-2C36-A85C-791B-4D2D79E77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3308" y="320040"/>
            <a:ext cx="3333536" cy="396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353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De uitvinding van de boekdrukkunst | Historiek">
            <a:extLst>
              <a:ext uri="{FF2B5EF4-FFF2-40B4-BE49-F238E27FC236}">
                <a16:creationId xmlns:a16="http://schemas.microsoft.com/office/drawing/2014/main" id="{2329E702-EF1F-E92D-E774-EDA2F95908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9" r="-1" b="2952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F51725E-A483-43B2-A6F2-C44F502FE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D5F3AB-A25B-EBBA-4F10-7FC206687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0800">
                <a:solidFill>
                  <a:schemeClr val="bg1"/>
                </a:solidFill>
              </a:rPr>
              <a:t>drukpers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77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51A0227-072A-4F5F-928C-E2C3E5CCD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4F1E265-A50F-2BAB-9AD9-47DE029C4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62856"/>
            <a:ext cx="3419856" cy="16002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nl-NL" sz="3400"/>
              <a:t>Wat zie je op beide afbeeldingen?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4884261"/>
              <a:ext cx="360" cy="21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4868832"/>
                <a:ext cx="36000" cy="32709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4562856"/>
            <a:ext cx="18288" cy="1600200"/>
          </a:xfrm>
          <a:custGeom>
            <a:avLst/>
            <a:gdLst>
              <a:gd name="connsiteX0" fmla="*/ 0 w 18288"/>
              <a:gd name="connsiteY0" fmla="*/ 0 h 1600200"/>
              <a:gd name="connsiteX1" fmla="*/ 18288 w 18288"/>
              <a:gd name="connsiteY1" fmla="*/ 0 h 1600200"/>
              <a:gd name="connsiteX2" fmla="*/ 18288 w 18288"/>
              <a:gd name="connsiteY2" fmla="*/ 549402 h 1600200"/>
              <a:gd name="connsiteX3" fmla="*/ 18288 w 18288"/>
              <a:gd name="connsiteY3" fmla="*/ 1114806 h 1600200"/>
              <a:gd name="connsiteX4" fmla="*/ 18288 w 18288"/>
              <a:gd name="connsiteY4" fmla="*/ 1600200 h 1600200"/>
              <a:gd name="connsiteX5" fmla="*/ 0 w 18288"/>
              <a:gd name="connsiteY5" fmla="*/ 1600200 h 1600200"/>
              <a:gd name="connsiteX6" fmla="*/ 0 w 18288"/>
              <a:gd name="connsiteY6" fmla="*/ 1066800 h 1600200"/>
              <a:gd name="connsiteX7" fmla="*/ 0 w 18288"/>
              <a:gd name="connsiteY7" fmla="*/ 517398 h 1600200"/>
              <a:gd name="connsiteX8" fmla="*/ 0 w 18288"/>
              <a:gd name="connsiteY8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" h="1600200" fill="none" extrusionOk="0">
                <a:moveTo>
                  <a:pt x="0" y="0"/>
                </a:moveTo>
                <a:cubicBezTo>
                  <a:pt x="4865" y="374"/>
                  <a:pt x="13608" y="53"/>
                  <a:pt x="18288" y="0"/>
                </a:cubicBezTo>
                <a:cubicBezTo>
                  <a:pt x="23286" y="215154"/>
                  <a:pt x="-6672" y="375145"/>
                  <a:pt x="18288" y="549402"/>
                </a:cubicBezTo>
                <a:cubicBezTo>
                  <a:pt x="43248" y="723659"/>
                  <a:pt x="44414" y="873011"/>
                  <a:pt x="18288" y="1114806"/>
                </a:cubicBezTo>
                <a:cubicBezTo>
                  <a:pt x="-7838" y="1356601"/>
                  <a:pt x="13030" y="1360490"/>
                  <a:pt x="18288" y="1600200"/>
                </a:cubicBezTo>
                <a:cubicBezTo>
                  <a:pt x="10638" y="1600772"/>
                  <a:pt x="4111" y="1599793"/>
                  <a:pt x="0" y="1600200"/>
                </a:cubicBezTo>
                <a:cubicBezTo>
                  <a:pt x="-6890" y="1375807"/>
                  <a:pt x="21339" y="1304563"/>
                  <a:pt x="0" y="1066800"/>
                </a:cubicBezTo>
                <a:cubicBezTo>
                  <a:pt x="-21339" y="829037"/>
                  <a:pt x="-23009" y="689986"/>
                  <a:pt x="0" y="517398"/>
                </a:cubicBezTo>
                <a:cubicBezTo>
                  <a:pt x="23009" y="344810"/>
                  <a:pt x="-9921" y="122345"/>
                  <a:pt x="0" y="0"/>
                </a:cubicBezTo>
                <a:close/>
              </a:path>
              <a:path w="18288" h="160020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1387" y="104987"/>
                  <a:pt x="17137" y="300374"/>
                  <a:pt x="18288" y="485394"/>
                </a:cubicBezTo>
                <a:cubicBezTo>
                  <a:pt x="19439" y="670414"/>
                  <a:pt x="37394" y="922400"/>
                  <a:pt x="18288" y="1050798"/>
                </a:cubicBezTo>
                <a:cubicBezTo>
                  <a:pt x="-818" y="1179196"/>
                  <a:pt x="6556" y="1394957"/>
                  <a:pt x="18288" y="1600200"/>
                </a:cubicBezTo>
                <a:cubicBezTo>
                  <a:pt x="12642" y="1600430"/>
                  <a:pt x="3803" y="1599869"/>
                  <a:pt x="0" y="1600200"/>
                </a:cubicBezTo>
                <a:cubicBezTo>
                  <a:pt x="10832" y="1355159"/>
                  <a:pt x="-10163" y="1159269"/>
                  <a:pt x="0" y="1034796"/>
                </a:cubicBezTo>
                <a:cubicBezTo>
                  <a:pt x="10163" y="910323"/>
                  <a:pt x="5178" y="626710"/>
                  <a:pt x="0" y="469392"/>
                </a:cubicBezTo>
                <a:cubicBezTo>
                  <a:pt x="-5178" y="312074"/>
                  <a:pt x="20387" y="137476"/>
                  <a:pt x="0" y="0"/>
                </a:cubicBezTo>
                <a:close/>
              </a:path>
            </a:pathLst>
          </a:custGeom>
          <a:solidFill>
            <a:srgbClr val="22B1C0"/>
          </a:solidFill>
          <a:ln w="34925">
            <a:solidFill>
              <a:srgbClr val="22B1C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E99F00D-7B42-536D-9CE8-BE4A33421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4562856"/>
            <a:ext cx="6894576" cy="1600200"/>
          </a:xfrm>
        </p:spPr>
        <p:txBody>
          <a:bodyPr anchor="ctr">
            <a:normAutofit/>
          </a:bodyPr>
          <a:lstStyle/>
          <a:p>
            <a:endParaRPr lang="en-US" sz="2000"/>
          </a:p>
        </p:txBody>
      </p:sp>
      <p:pic>
        <p:nvPicPr>
          <p:cNvPr id="4" name="Picture 2" descr="Telegraaf - Mediageschiedenis">
            <a:extLst>
              <a:ext uri="{FF2B5EF4-FFF2-40B4-BE49-F238E27FC236}">
                <a16:creationId xmlns:a16="http://schemas.microsoft.com/office/drawing/2014/main" id="{5DCBA0C8-764D-7F9F-B836-9AC6FEA1D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296" y="338090"/>
            <a:ext cx="5471160" cy="393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e derde mediarevolutie | Een wereld van verschil">
            <a:extLst>
              <a:ext uri="{FF2B5EF4-FFF2-40B4-BE49-F238E27FC236}">
                <a16:creationId xmlns:a16="http://schemas.microsoft.com/office/drawing/2014/main" id="{259D1103-8BE4-C58E-AE8B-30BA03DE6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4496" y="1052760"/>
            <a:ext cx="5471160" cy="250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820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5 tips om veilig met sociale media om te gaan | Sim">
            <a:extLst>
              <a:ext uri="{FF2B5EF4-FFF2-40B4-BE49-F238E27FC236}">
                <a16:creationId xmlns:a16="http://schemas.microsoft.com/office/drawing/2014/main" id="{DB523037-C262-0DCA-C365-2F92DA2E40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" y="10"/>
            <a:ext cx="1219200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0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508E241-C25A-818C-2D32-1E83C2971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2807208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557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EDF1FD6A-4C28-C54E-72E7-2631FF4731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9" r="-1" b="33685"/>
          <a:stretch/>
        </p:blipFill>
        <p:spPr>
          <a:xfrm>
            <a:off x="180279" y="161490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55421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AAA2FD-6FC3-EFB2-3F82-F77B79FEF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nl-NL" sz="5600" dirty="0"/>
              <a:t>Opdracht 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81825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22B1C0"/>
          </a:solidFill>
          <a:ln w="38100" cap="rnd">
            <a:solidFill>
              <a:srgbClr val="22B1C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6BD1EC-F0A6-93FF-A83B-D7F634648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anchor="t">
            <a:normAutofit/>
          </a:bodyPr>
          <a:lstStyle/>
          <a:p>
            <a:r>
              <a:rPr lang="nl-NL" dirty="0"/>
              <a:t>Zoek voorbeelden van sportprenten/nepnieuws. Schrijf voor jezelf op wat een spotprent is of wat nepnieuws is, we bespreken dit over 10 minuten.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1971579"/>
              <a:ext cx="360" cy="21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8237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Graphic 6" descr="Rups">
            <a:extLst>
              <a:ext uri="{FF2B5EF4-FFF2-40B4-BE49-F238E27FC236}">
                <a16:creationId xmlns:a16="http://schemas.microsoft.com/office/drawing/2014/main" id="{E0A0B989-D811-29C9-595E-060F620180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0936" y="699516"/>
            <a:ext cx="5458968" cy="545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52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6FF3C0-32F7-FC76-01B1-98CB46A4B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5AA00939-81FC-2B1B-C9FD-BB1247F7C69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929384"/>
          <a:ext cx="10515600" cy="425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3640301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RegularSeedRightStep">
      <a:dk1>
        <a:srgbClr val="000000"/>
      </a:dk1>
      <a:lt1>
        <a:srgbClr val="FFFFFF"/>
      </a:lt1>
      <a:dk2>
        <a:srgbClr val="1B252F"/>
      </a:dk2>
      <a:lt2>
        <a:srgbClr val="F3F1F0"/>
      </a:lt2>
      <a:accent1>
        <a:srgbClr val="22B1C0"/>
      </a:accent1>
      <a:accent2>
        <a:srgbClr val="1774D5"/>
      </a:accent2>
      <a:accent3>
        <a:srgbClr val="2937E7"/>
      </a:accent3>
      <a:accent4>
        <a:srgbClr val="6122D7"/>
      </a:accent4>
      <a:accent5>
        <a:srgbClr val="BA29E7"/>
      </a:accent5>
      <a:accent6>
        <a:srgbClr val="D517B3"/>
      </a:accent6>
      <a:hlink>
        <a:srgbClr val="BF4B3F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</Words>
  <Application>Microsoft Office PowerPoint</Application>
  <PresentationFormat>Breedbeeld</PresentationFormat>
  <Paragraphs>9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Modern Love</vt:lpstr>
      <vt:lpstr>The Hand</vt:lpstr>
      <vt:lpstr>SketchyVTI</vt:lpstr>
      <vt:lpstr>Vitaal burgerschap les 4</vt:lpstr>
      <vt:lpstr>geschrift</vt:lpstr>
      <vt:lpstr>drukpers</vt:lpstr>
      <vt:lpstr>Wat zie je op beide afbeeldingen?</vt:lpstr>
      <vt:lpstr>PowerPoint-presentatie</vt:lpstr>
      <vt:lpstr>PowerPoint-presentatie</vt:lpstr>
      <vt:lpstr>Opdracht </vt:lpstr>
      <vt:lpstr>Opdracht </vt:lpstr>
    </vt:vector>
  </TitlesOfParts>
  <Company>Albeda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Vitaal burgerschap les 4</dc:title>
  <dc:creator>Jérémy Luwawa</dc:creator>
  <cp:lastModifiedBy>Jérémy Luwawa</cp:lastModifiedBy>
  <cp:revision>1</cp:revision>
  <dcterms:created xsi:type="dcterms:W3CDTF">2023-03-10T14:40:08Z</dcterms:created>
  <dcterms:modified xsi:type="dcterms:W3CDTF">2023-03-10T14:45:21Z</dcterms:modified>
</cp:coreProperties>
</file>